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4" r:id="rId2"/>
  </p:sldMasterIdLst>
  <p:notesMasterIdLst>
    <p:notesMasterId r:id="rId30"/>
  </p:notesMasterIdLst>
  <p:sldIdLst>
    <p:sldId id="257" r:id="rId3"/>
    <p:sldId id="260" r:id="rId4"/>
    <p:sldId id="259" r:id="rId5"/>
    <p:sldId id="258" r:id="rId6"/>
    <p:sldId id="286" r:id="rId7"/>
    <p:sldId id="291" r:id="rId8"/>
    <p:sldId id="281" r:id="rId9"/>
    <p:sldId id="282" r:id="rId10"/>
    <p:sldId id="283" r:id="rId11"/>
    <p:sldId id="267" r:id="rId12"/>
    <p:sldId id="265" r:id="rId13"/>
    <p:sldId id="268" r:id="rId14"/>
    <p:sldId id="288" r:id="rId15"/>
    <p:sldId id="285" r:id="rId16"/>
    <p:sldId id="269" r:id="rId17"/>
    <p:sldId id="266" r:id="rId18"/>
    <p:sldId id="271" r:id="rId19"/>
    <p:sldId id="280" r:id="rId20"/>
    <p:sldId id="276" r:id="rId21"/>
    <p:sldId id="278" r:id="rId22"/>
    <p:sldId id="272" r:id="rId23"/>
    <p:sldId id="284" r:id="rId24"/>
    <p:sldId id="273" r:id="rId25"/>
    <p:sldId id="274" r:id="rId26"/>
    <p:sldId id="290" r:id="rId27"/>
    <p:sldId id="289" r:id="rId28"/>
    <p:sldId id="27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as Huijskens" initials="TH" lastIdx="2" clrIdx="0">
    <p:extLst/>
  </p:cmAuthor>
  <p:cmAuthor id="2" name="Thomas Huijskens" initials="TH [2]" lastIdx="1" clrIdx="1">
    <p:extLst/>
  </p:cmAuthor>
  <p:cmAuthor id="3" name="Thomas Huijskens" initials="TH [2] [2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64"/>
    <p:restoredTop sz="88721"/>
  </p:normalViewPr>
  <p:slideViewPr>
    <p:cSldViewPr snapToGrid="0" snapToObjects="1">
      <p:cViewPr>
        <p:scale>
          <a:sx n="110" d="100"/>
          <a:sy n="110" d="100"/>
        </p:scale>
        <p:origin x="4728" y="1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notesMaster" Target="notesMasters/notesMaster1.xml"/><Relationship Id="rId31" Type="http://schemas.openxmlformats.org/officeDocument/2006/relationships/commentAuthors" Target="commentAuthors.xml"/><Relationship Id="rId32" Type="http://schemas.openxmlformats.org/officeDocument/2006/relationships/presProps" Target="pres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5-05T21:52:57.231" idx="2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17T18:36:06.566" idx="1">
    <p:pos x="10" y="10"/>
    <p:text/>
    <p:extLst>
      <p:ext uri="{C676402C-5697-4E1C-873F-D02D1690AC5C}">
        <p15:threadingInfo xmlns:p15="http://schemas.microsoft.com/office/powerpoint/2012/main" timeZoneBias="-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04-17T18:36:06.566" idx="1">
    <p:pos x="10" y="10"/>
    <p:text/>
    <p:extLst>
      <p:ext uri="{C676402C-5697-4E1C-873F-D02D1690AC5C}">
        <p15:threadingInfo xmlns:p15="http://schemas.microsoft.com/office/powerpoint/2012/main" timeZoneBias="-2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7-04-17T18:36:06.566" idx="1">
    <p:pos x="10" y="10"/>
    <p:text/>
    <p:extLst>
      <p:ext uri="{C676402C-5697-4E1C-873F-D02D1690AC5C}">
        <p15:threadingInfo xmlns:p15="http://schemas.microsoft.com/office/powerpoint/2012/main" timeZoneBias="-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A90A7-9107-7141-8CA0-D6B74C82EE23}" type="datetimeFigureOut">
              <a:rPr lang="en-US" smtClean="0"/>
              <a:t>5/6/17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1ABB99-00F5-314D-8535-4A2E84DB8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593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41A14D-35D7-C74C-A2E7-01B056F82493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643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41A14D-35D7-C74C-A2E7-01B056F82493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544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the similarity with general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sequantial</a:t>
            </a:r>
            <a:r>
              <a:rPr lang="en-US" baseline="0" dirty="0" smtClean="0"/>
              <a:t> model based </a:t>
            </a:r>
            <a:r>
              <a:rPr lang="en-US" baseline="0" dirty="0" err="1" smtClean="0"/>
              <a:t>optimisation</a:t>
            </a:r>
            <a:r>
              <a:rPr lang="en-US" baseline="0" dirty="0" smtClean="0"/>
              <a:t> algorithms </a:t>
            </a:r>
            <a:r>
              <a:rPr lang="en-US" baseline="0" dirty="0" smtClean="0">
                <a:sym typeface="Wingdings"/>
              </a:rPr>
              <a:t> this is just a special instance of an algorithm in that class.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41A14D-35D7-C74C-A2E7-01B056F82493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9085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41A14D-35D7-C74C-A2E7-01B056F82493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163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41A14D-35D7-C74C-A2E7-01B056F82493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8256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41A14D-35D7-C74C-A2E7-01B056F82493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02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41A14D-35D7-C74C-A2E7-01B056F82493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2644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41A14D-35D7-C74C-A2E7-01B056F82493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624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41A14D-35D7-C74C-A2E7-01B056F82493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1205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41A14D-35D7-C74C-A2E7-01B056F82493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7120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41A14D-35D7-C74C-A2E7-01B056F82493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456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41A14D-35D7-C74C-A2E7-01B056F82493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652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41A14D-35D7-C74C-A2E7-01B056F82493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6677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41A14D-35D7-C74C-A2E7-01B056F82493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633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41A14D-35D7-C74C-A2E7-01B056F82493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1064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41A14D-35D7-C74C-A2E7-01B056F82493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308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41A14D-35D7-C74C-A2E7-01B056F82493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6780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41A14D-35D7-C74C-A2E7-01B056F82493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5573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41A14D-35D7-C74C-A2E7-01B056F82493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8731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41A14D-35D7-C74C-A2E7-01B056F82493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85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41A14D-35D7-C74C-A2E7-01B056F82493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163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41A14D-35D7-C74C-A2E7-01B056F82493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489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41A14D-35D7-C74C-A2E7-01B056F82493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389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41A14D-35D7-C74C-A2E7-01B056F82493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367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41A14D-35D7-C74C-A2E7-01B056F82493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332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41A14D-35D7-C74C-A2E7-01B056F82493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278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41A14D-35D7-C74C-A2E7-01B056F82493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353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4962" y="1449388"/>
            <a:ext cx="9361488" cy="1979612"/>
          </a:xfrm>
        </p:spPr>
        <p:txBody>
          <a:bodyPr anchor="b"/>
          <a:lstStyle>
            <a:lvl1pPr>
              <a:defRPr sz="5998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[Title goes here]</a:t>
            </a:r>
            <a:endParaRPr lang="en-US" dirty="0"/>
          </a:p>
        </p:txBody>
      </p:sp>
      <p:sp>
        <p:nvSpPr>
          <p:cNvPr id="5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4963" y="3429000"/>
            <a:ext cx="9360743" cy="395999"/>
          </a:xfrm>
        </p:spPr>
        <p:txBody>
          <a:bodyPr anchor="t">
            <a:noAutofit/>
          </a:bodyPr>
          <a:lstStyle>
            <a:lvl1pPr marL="0" indent="0" algn="l">
              <a:buNone/>
              <a:defRPr sz="2400" b="0" i="0" spc="-40" baseline="0">
                <a:solidFill>
                  <a:schemeClr val="accent2"/>
                </a:solidFill>
                <a:latin typeface="+mj-lt"/>
              </a:defRPr>
            </a:lvl1pPr>
            <a:lvl2pPr marL="457086" indent="0" algn="ctr">
              <a:buNone/>
              <a:defRPr sz="2000"/>
            </a:lvl2pPr>
            <a:lvl3pPr marL="914172" indent="0" algn="ctr">
              <a:buNone/>
              <a:defRPr sz="1800"/>
            </a:lvl3pPr>
            <a:lvl4pPr marL="1371257" indent="0" algn="ctr">
              <a:buNone/>
              <a:defRPr sz="1600"/>
            </a:lvl4pPr>
            <a:lvl5pPr marL="1828343" indent="0" algn="ctr">
              <a:buNone/>
              <a:defRPr sz="1600"/>
            </a:lvl5pPr>
            <a:lvl6pPr marL="2285428" indent="0" algn="ctr">
              <a:buNone/>
              <a:defRPr sz="1600"/>
            </a:lvl6pPr>
            <a:lvl7pPr marL="2742514" indent="0" algn="ctr">
              <a:buNone/>
              <a:defRPr sz="1600"/>
            </a:lvl7pPr>
            <a:lvl8pPr marL="3199600" indent="0" algn="ctr">
              <a:buNone/>
              <a:defRPr sz="1600"/>
            </a:lvl8pPr>
            <a:lvl9pPr marL="3656685" indent="0" algn="ctr">
              <a:buNone/>
              <a:defRPr sz="1600"/>
            </a:lvl9pPr>
          </a:lstStyle>
          <a:p>
            <a:r>
              <a:rPr lang="en-US" dirty="0" smtClean="0"/>
              <a:t>[Subtitle goes here]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34218" y="5013325"/>
            <a:ext cx="9361488" cy="395287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[Date goes here, in format ‘DD Month YYYY’]</a:t>
            </a:r>
            <a:endParaRPr lang="en-IE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34218" y="4617325"/>
            <a:ext cx="9361488" cy="395999"/>
          </a:xfrm>
        </p:spPr>
        <p:txBody>
          <a:bodyPr/>
          <a:lstStyle>
            <a:lvl1pPr>
              <a:defRPr sz="24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[Client Name goes here]</a:t>
            </a:r>
            <a:endParaRPr lang="en-IE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908">
          <p15:clr>
            <a:srgbClr val="FBAE40"/>
          </p15:clr>
        </p15:guide>
        <p15:guide id="2" orient="horz" pos="3158">
          <p15:clr>
            <a:srgbClr val="FBAE40"/>
          </p15:clr>
        </p15:guide>
        <p15:guide id="3" orient="horz" pos="3407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914172" rtl="0" eaLnBrk="1" fontAlgn="auto" latinLnBrk="0" hangingPunct="1">
              <a:lnSpc>
                <a:spcPct val="86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 smtClean="0"/>
              <a:t>[Text 4 Columns Layout]</a:t>
            </a:r>
            <a:endParaRPr lang="en-US" dirty="0"/>
          </a:p>
        </p:txBody>
      </p:sp>
      <p:sp>
        <p:nvSpPr>
          <p:cNvPr id="44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34964" y="1844675"/>
            <a:ext cx="2376660" cy="3888581"/>
          </a:xfrm>
        </p:spPr>
        <p:txBody>
          <a:bodyPr tIns="9000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5" name="Text Placeholder 6"/>
          <p:cNvSpPr>
            <a:spLocks noGrp="1"/>
          </p:cNvSpPr>
          <p:nvPr>
            <p:ph type="body" sz="quarter" idx="53"/>
          </p:nvPr>
        </p:nvSpPr>
        <p:spPr>
          <a:xfrm>
            <a:off x="6172672" y="1844675"/>
            <a:ext cx="2376660" cy="3888581"/>
          </a:xfrm>
        </p:spPr>
        <p:txBody>
          <a:bodyPr tIns="9000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6" name="Text Placeholder 6"/>
          <p:cNvSpPr>
            <a:spLocks noGrp="1"/>
          </p:cNvSpPr>
          <p:nvPr>
            <p:ph type="body" sz="quarter" idx="66"/>
          </p:nvPr>
        </p:nvSpPr>
        <p:spPr>
          <a:xfrm>
            <a:off x="9088909" y="1844675"/>
            <a:ext cx="2376660" cy="3888581"/>
          </a:xfrm>
        </p:spPr>
        <p:txBody>
          <a:bodyPr tIns="9000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67"/>
          </p:nvPr>
        </p:nvSpPr>
        <p:spPr>
          <a:xfrm>
            <a:off x="3252630" y="1844675"/>
            <a:ext cx="2376660" cy="3888581"/>
          </a:xfrm>
        </p:spPr>
        <p:txBody>
          <a:bodyPr tIns="9000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34963" y="1844675"/>
            <a:ext cx="10801349" cy="1584325"/>
          </a:xfrm>
        </p:spPr>
        <p:txBody>
          <a:bodyPr tIns="9000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[Text 2 Boxes Layout]</a:t>
            </a:r>
            <a:endParaRPr lang="en-US" dirty="0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34963" y="3824288"/>
            <a:ext cx="10801349" cy="1584325"/>
          </a:xfrm>
        </p:spPr>
        <p:txBody>
          <a:bodyPr tIns="9000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4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[Text 4 Boxes Layout]</a:t>
            </a:r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34963" y="1844675"/>
            <a:ext cx="4680273" cy="1584325"/>
          </a:xfrm>
        </p:spPr>
        <p:txBody>
          <a:bodyPr tIns="9000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34963" y="3824288"/>
            <a:ext cx="4680273" cy="1584325"/>
          </a:xfrm>
        </p:spPr>
        <p:txBody>
          <a:bodyPr tIns="9000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53"/>
          </p:nvPr>
        </p:nvSpPr>
        <p:spPr>
          <a:xfrm>
            <a:off x="6456040" y="1844675"/>
            <a:ext cx="4680273" cy="1584325"/>
          </a:xfrm>
        </p:spPr>
        <p:txBody>
          <a:bodyPr tIns="9000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54"/>
          </p:nvPr>
        </p:nvSpPr>
        <p:spPr>
          <a:xfrm>
            <a:off x="6456040" y="3824288"/>
            <a:ext cx="4680273" cy="1584325"/>
          </a:xfrm>
        </p:spPr>
        <p:txBody>
          <a:bodyPr tIns="9000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6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Placeholder 6"/>
          <p:cNvSpPr>
            <a:spLocks noGrp="1"/>
          </p:cNvSpPr>
          <p:nvPr>
            <p:ph type="body" sz="quarter" idx="62"/>
          </p:nvPr>
        </p:nvSpPr>
        <p:spPr>
          <a:xfrm>
            <a:off x="334962" y="3824286"/>
            <a:ext cx="3419998" cy="1584325"/>
          </a:xfrm>
        </p:spPr>
        <p:txBody>
          <a:bodyPr tIns="9000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63"/>
          </p:nvPr>
        </p:nvSpPr>
        <p:spPr>
          <a:xfrm>
            <a:off x="4241999" y="3824286"/>
            <a:ext cx="3419998" cy="1584325"/>
          </a:xfrm>
        </p:spPr>
        <p:txBody>
          <a:bodyPr tIns="9000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64"/>
          </p:nvPr>
        </p:nvSpPr>
        <p:spPr>
          <a:xfrm>
            <a:off x="8149036" y="3824286"/>
            <a:ext cx="3419998" cy="1584325"/>
          </a:xfrm>
        </p:spPr>
        <p:txBody>
          <a:bodyPr tIns="9000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[Text 6 Boxes Layout]</a:t>
            </a:r>
            <a:endParaRPr lang="en-US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34962" y="1844675"/>
            <a:ext cx="3419998" cy="1584325"/>
          </a:xfrm>
        </p:spPr>
        <p:txBody>
          <a:bodyPr tIns="9000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60"/>
          </p:nvPr>
        </p:nvSpPr>
        <p:spPr>
          <a:xfrm>
            <a:off x="4241999" y="1844675"/>
            <a:ext cx="3419998" cy="1584325"/>
          </a:xfrm>
        </p:spPr>
        <p:txBody>
          <a:bodyPr tIns="9000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61"/>
          </p:nvPr>
        </p:nvSpPr>
        <p:spPr>
          <a:xfrm>
            <a:off x="8149036" y="1844675"/>
            <a:ext cx="3419998" cy="1584325"/>
          </a:xfrm>
        </p:spPr>
        <p:txBody>
          <a:bodyPr tIns="9000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9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[Text 9 Boxes Layout]</a:t>
            </a:r>
            <a:endParaRPr lang="en-US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62"/>
          </p:nvPr>
        </p:nvSpPr>
        <p:spPr>
          <a:xfrm>
            <a:off x="334962" y="3281765"/>
            <a:ext cx="3419998" cy="1189038"/>
          </a:xfrm>
        </p:spPr>
        <p:txBody>
          <a:bodyPr tIns="9000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63"/>
          </p:nvPr>
        </p:nvSpPr>
        <p:spPr>
          <a:xfrm>
            <a:off x="4241999" y="3281765"/>
            <a:ext cx="3419998" cy="1189038"/>
          </a:xfrm>
        </p:spPr>
        <p:txBody>
          <a:bodyPr tIns="9000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64"/>
          </p:nvPr>
        </p:nvSpPr>
        <p:spPr>
          <a:xfrm>
            <a:off x="8149036" y="3281765"/>
            <a:ext cx="3419998" cy="1189038"/>
          </a:xfrm>
        </p:spPr>
        <p:txBody>
          <a:bodyPr tIns="9000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34962" y="1844676"/>
            <a:ext cx="3419998" cy="1189038"/>
          </a:xfrm>
        </p:spPr>
        <p:txBody>
          <a:bodyPr tIns="9000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60"/>
          </p:nvPr>
        </p:nvSpPr>
        <p:spPr>
          <a:xfrm>
            <a:off x="4241999" y="1844676"/>
            <a:ext cx="3419998" cy="1189038"/>
          </a:xfrm>
        </p:spPr>
        <p:txBody>
          <a:bodyPr tIns="9000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61"/>
          </p:nvPr>
        </p:nvSpPr>
        <p:spPr>
          <a:xfrm>
            <a:off x="8149036" y="1844676"/>
            <a:ext cx="3419998" cy="1189038"/>
          </a:xfrm>
        </p:spPr>
        <p:txBody>
          <a:bodyPr tIns="9000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5" name="Text Placeholder 6"/>
          <p:cNvSpPr>
            <a:spLocks noGrp="1"/>
          </p:cNvSpPr>
          <p:nvPr>
            <p:ph type="body" sz="quarter" idx="65"/>
          </p:nvPr>
        </p:nvSpPr>
        <p:spPr>
          <a:xfrm>
            <a:off x="334962" y="4732032"/>
            <a:ext cx="3419998" cy="1189038"/>
          </a:xfrm>
        </p:spPr>
        <p:txBody>
          <a:bodyPr tIns="9000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6" name="Text Placeholder 6"/>
          <p:cNvSpPr>
            <a:spLocks noGrp="1"/>
          </p:cNvSpPr>
          <p:nvPr>
            <p:ph type="body" sz="quarter" idx="66"/>
          </p:nvPr>
        </p:nvSpPr>
        <p:spPr>
          <a:xfrm>
            <a:off x="4241999" y="4732032"/>
            <a:ext cx="3419998" cy="1189038"/>
          </a:xfrm>
        </p:spPr>
        <p:txBody>
          <a:bodyPr tIns="9000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67"/>
          </p:nvPr>
        </p:nvSpPr>
        <p:spPr>
          <a:xfrm>
            <a:off x="8149036" y="4732032"/>
            <a:ext cx="3419998" cy="1189038"/>
          </a:xfrm>
        </p:spPr>
        <p:txBody>
          <a:bodyPr tIns="9000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Tab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4241999" y="2312563"/>
            <a:ext cx="3598863" cy="755274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  <a:ea typeface="Abadi MT Condensed Light" charset="0"/>
                <a:cs typeface="Abadi MT Condensed Light" charset="0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334962" y="2312563"/>
            <a:ext cx="3598863" cy="755274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  <a:ea typeface="Abadi MT Condensed Light" charset="0"/>
                <a:cs typeface="Abadi MT Condensed Light" charset="0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8149037" y="2312563"/>
            <a:ext cx="3598863" cy="755274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  <a:ea typeface="Abadi MT Condensed Light" charset="0"/>
                <a:cs typeface="Abadi MT Condensed Light" charset="0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45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4241999" y="3212816"/>
            <a:ext cx="3598863" cy="755274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  <a:ea typeface="Abadi MT Condensed Light" charset="0"/>
                <a:cs typeface="Abadi MT Condensed Light" charset="0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46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334962" y="3212816"/>
            <a:ext cx="3598863" cy="755274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  <a:ea typeface="Abadi MT Condensed Light" charset="0"/>
                <a:cs typeface="Abadi MT Condensed Light" charset="0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47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8149037" y="3212816"/>
            <a:ext cx="3598863" cy="755274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  <a:ea typeface="Abadi MT Condensed Light" charset="0"/>
                <a:cs typeface="Abadi MT Condensed Light" charset="0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49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4241999" y="4113070"/>
            <a:ext cx="3598863" cy="755274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  <a:ea typeface="Abadi MT Condensed Light" charset="0"/>
                <a:cs typeface="Abadi MT Condensed Light" charset="0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50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334962" y="4113070"/>
            <a:ext cx="3598863" cy="755274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  <a:ea typeface="Abadi MT Condensed Light" charset="0"/>
                <a:cs typeface="Abadi MT Condensed Light" charset="0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51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8149037" y="4113070"/>
            <a:ext cx="3598863" cy="755274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  <a:ea typeface="Abadi MT Condensed Light" charset="0"/>
                <a:cs typeface="Abadi MT Condensed Light" charset="0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53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4241999" y="5013325"/>
            <a:ext cx="3598863" cy="755274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  <a:ea typeface="Abadi MT Condensed Light" charset="0"/>
                <a:cs typeface="Abadi MT Condensed Light" charset="0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54" name="Text Placeholder 11"/>
          <p:cNvSpPr>
            <a:spLocks noGrp="1"/>
          </p:cNvSpPr>
          <p:nvPr>
            <p:ph type="body" sz="quarter" idx="36" hasCustomPrompt="1"/>
          </p:nvPr>
        </p:nvSpPr>
        <p:spPr>
          <a:xfrm>
            <a:off x="334962" y="5013325"/>
            <a:ext cx="3598863" cy="755274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  <a:ea typeface="Abadi MT Condensed Light" charset="0"/>
                <a:cs typeface="Abadi MT Condensed Light" charset="0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55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8149037" y="5013325"/>
            <a:ext cx="3598863" cy="755274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  <a:ea typeface="Abadi MT Condensed Light" charset="0"/>
                <a:cs typeface="Abadi MT Condensed Light" charset="0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[Box Table 1 Layout]</a:t>
            </a:r>
            <a:endParaRPr 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54"/>
          </p:nvPr>
        </p:nvSpPr>
        <p:spPr>
          <a:xfrm>
            <a:off x="4241999" y="1883932"/>
            <a:ext cx="3708000" cy="324000"/>
          </a:xfrm>
          <a:solidFill>
            <a:schemeClr val="accent3"/>
          </a:solidFill>
        </p:spPr>
        <p:txBody>
          <a:bodyPr lIns="36000" tIns="36000" rIns="36000" bIns="36000"/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57"/>
          </p:nvPr>
        </p:nvSpPr>
        <p:spPr>
          <a:xfrm>
            <a:off x="334961" y="1883932"/>
            <a:ext cx="3708000" cy="324000"/>
          </a:xfrm>
          <a:solidFill>
            <a:schemeClr val="accent3"/>
          </a:solidFill>
        </p:spPr>
        <p:txBody>
          <a:bodyPr lIns="36000" tIns="36000" rIns="36000" bIns="36000"/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58"/>
          </p:nvPr>
        </p:nvSpPr>
        <p:spPr>
          <a:xfrm>
            <a:off x="8149037" y="1883932"/>
            <a:ext cx="3708000" cy="324000"/>
          </a:xfrm>
          <a:solidFill>
            <a:schemeClr val="accent3"/>
          </a:solidFill>
        </p:spPr>
        <p:txBody>
          <a:bodyPr lIns="36000" tIns="36000" rIns="36000" bIns="36000"/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Tab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[Box Table 2 Layout]</a:t>
            </a:r>
            <a:endParaRPr lang="en-US" dirty="0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333376" y="2312563"/>
            <a:ext cx="2378248" cy="755274"/>
          </a:xfrm>
        </p:spPr>
        <p:txBody>
          <a:bodyPr>
            <a:noAutofit/>
          </a:bodyPr>
          <a:lstStyle>
            <a:lvl1pPr marL="180000" marR="0" indent="-180000" algn="l" defTabSz="914172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500"/>
              </a:spcAft>
              <a:buClr>
                <a:srgbClr val="0D73F3"/>
              </a:buClr>
              <a:buSzTx/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  <a:ea typeface="Abadi MT Condensed Light" charset="0"/>
                <a:cs typeface="Abadi MT Condensed Light" charset="0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marL="180000" marR="0" lvl="0" indent="-180000" algn="l" defTabSz="914172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500"/>
              </a:spcAft>
              <a:buClr>
                <a:srgbClr val="0D73F3"/>
              </a:buClr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[Content goes here]</a:t>
            </a:r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333376" y="3212816"/>
            <a:ext cx="2378248" cy="755274"/>
          </a:xfrm>
        </p:spPr>
        <p:txBody>
          <a:bodyPr>
            <a:noAutofit/>
          </a:bodyPr>
          <a:lstStyle>
            <a:lvl1pPr marL="180000" marR="0" indent="-180000" algn="l" defTabSz="914172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500"/>
              </a:spcAft>
              <a:buClr>
                <a:srgbClr val="0D73F3"/>
              </a:buClr>
              <a:buSzTx/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  <a:ea typeface="Abadi MT Condensed Light" charset="0"/>
                <a:cs typeface="Abadi MT Condensed Light" charset="0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marL="180000" marR="0" lvl="0" indent="-180000" algn="l" defTabSz="914172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500"/>
              </a:spcAft>
              <a:buClr>
                <a:srgbClr val="0D73F3"/>
              </a:buClr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[Content goes here]</a:t>
            </a:r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333376" y="4113070"/>
            <a:ext cx="2378248" cy="755274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  <a:ea typeface="Abadi MT Condensed Light" charset="0"/>
                <a:cs typeface="Abadi MT Condensed Light" charset="0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36" hasCustomPrompt="1"/>
          </p:nvPr>
        </p:nvSpPr>
        <p:spPr>
          <a:xfrm>
            <a:off x="333376" y="5013325"/>
            <a:ext cx="2378248" cy="755274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  <a:ea typeface="Abadi MT Condensed Light" charset="0"/>
                <a:cs typeface="Abadi MT Condensed Light" charset="0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54"/>
          </p:nvPr>
        </p:nvSpPr>
        <p:spPr>
          <a:xfrm>
            <a:off x="3249613" y="1883932"/>
            <a:ext cx="2768128" cy="324000"/>
          </a:xfrm>
          <a:solidFill>
            <a:schemeClr val="accent3"/>
          </a:solidFill>
        </p:spPr>
        <p:txBody>
          <a:bodyPr lIns="36000" tIns="36000" rIns="36000" bIns="36000"/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57"/>
          </p:nvPr>
        </p:nvSpPr>
        <p:spPr>
          <a:xfrm>
            <a:off x="339727" y="1883932"/>
            <a:ext cx="2768128" cy="324000"/>
          </a:xfrm>
          <a:solidFill>
            <a:schemeClr val="accent3"/>
          </a:solidFill>
        </p:spPr>
        <p:txBody>
          <a:bodyPr lIns="36000" tIns="36000" rIns="36000" bIns="36000"/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58"/>
          </p:nvPr>
        </p:nvSpPr>
        <p:spPr>
          <a:xfrm>
            <a:off x="6172672" y="1883932"/>
            <a:ext cx="2768128" cy="324000"/>
          </a:xfrm>
          <a:solidFill>
            <a:schemeClr val="accent3"/>
          </a:solidFill>
        </p:spPr>
        <p:txBody>
          <a:bodyPr lIns="36000" tIns="36000" rIns="36000" bIns="36000"/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52" name="Text Placeholder 11"/>
          <p:cNvSpPr>
            <a:spLocks noGrp="1"/>
          </p:cNvSpPr>
          <p:nvPr>
            <p:ph type="body" sz="quarter" idx="68" hasCustomPrompt="1"/>
          </p:nvPr>
        </p:nvSpPr>
        <p:spPr>
          <a:xfrm>
            <a:off x="3249613" y="2312563"/>
            <a:ext cx="2378248" cy="755274"/>
          </a:xfrm>
        </p:spPr>
        <p:txBody>
          <a:bodyPr>
            <a:noAutofit/>
          </a:bodyPr>
          <a:lstStyle>
            <a:lvl1pPr marL="180000" marR="0" indent="-180000" algn="l" defTabSz="914172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500"/>
              </a:spcAft>
              <a:buClr>
                <a:srgbClr val="0D73F3"/>
              </a:buClr>
              <a:buSzTx/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  <a:ea typeface="Abadi MT Condensed Light" charset="0"/>
                <a:cs typeface="Abadi MT Condensed Light" charset="0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marL="180000" marR="0" lvl="0" indent="-180000" algn="l" defTabSz="914172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500"/>
              </a:spcAft>
              <a:buClr>
                <a:srgbClr val="0D73F3"/>
              </a:buClr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[Content goes here]</a:t>
            </a:r>
          </a:p>
        </p:txBody>
      </p:sp>
      <p:sp>
        <p:nvSpPr>
          <p:cNvPr id="53" name="Text Placeholder 11"/>
          <p:cNvSpPr>
            <a:spLocks noGrp="1"/>
          </p:cNvSpPr>
          <p:nvPr>
            <p:ph type="body" sz="quarter" idx="69" hasCustomPrompt="1"/>
          </p:nvPr>
        </p:nvSpPr>
        <p:spPr>
          <a:xfrm>
            <a:off x="6172672" y="2312563"/>
            <a:ext cx="2378248" cy="755274"/>
          </a:xfrm>
        </p:spPr>
        <p:txBody>
          <a:bodyPr>
            <a:noAutofit/>
          </a:bodyPr>
          <a:lstStyle>
            <a:lvl1pPr marL="180000" marR="0" indent="-180000" algn="l" defTabSz="914172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500"/>
              </a:spcAft>
              <a:buClr>
                <a:srgbClr val="0D73F3"/>
              </a:buClr>
              <a:buSzTx/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  <a:ea typeface="Abadi MT Condensed Light" charset="0"/>
                <a:cs typeface="Abadi MT Condensed Light" charset="0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marL="180000" marR="0" lvl="0" indent="-180000" algn="l" defTabSz="914172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500"/>
              </a:spcAft>
              <a:buClr>
                <a:srgbClr val="0D73F3"/>
              </a:buClr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[Content goes here]</a:t>
            </a:r>
          </a:p>
        </p:txBody>
      </p:sp>
      <p:sp>
        <p:nvSpPr>
          <p:cNvPr id="54" name="Text Placeholder 11"/>
          <p:cNvSpPr>
            <a:spLocks noGrp="1"/>
          </p:cNvSpPr>
          <p:nvPr>
            <p:ph type="body" sz="quarter" idx="70" hasCustomPrompt="1"/>
          </p:nvPr>
        </p:nvSpPr>
        <p:spPr>
          <a:xfrm>
            <a:off x="9088909" y="2312563"/>
            <a:ext cx="2378248" cy="755274"/>
          </a:xfrm>
        </p:spPr>
        <p:txBody>
          <a:bodyPr>
            <a:noAutofit/>
          </a:bodyPr>
          <a:lstStyle>
            <a:lvl1pPr marL="180000" marR="0" indent="-180000" algn="l" defTabSz="914172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500"/>
              </a:spcAft>
              <a:buClr>
                <a:srgbClr val="0D73F3"/>
              </a:buClr>
              <a:buSzTx/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  <a:ea typeface="Abadi MT Condensed Light" charset="0"/>
                <a:cs typeface="Abadi MT Condensed Light" charset="0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marL="180000" marR="0" lvl="0" indent="-180000" algn="l" defTabSz="914172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500"/>
              </a:spcAft>
              <a:buClr>
                <a:srgbClr val="0D73F3"/>
              </a:buClr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[Content goes here]</a:t>
            </a:r>
          </a:p>
        </p:txBody>
      </p:sp>
      <p:sp>
        <p:nvSpPr>
          <p:cNvPr id="55" name="Text Placeholder 11"/>
          <p:cNvSpPr>
            <a:spLocks noGrp="1"/>
          </p:cNvSpPr>
          <p:nvPr>
            <p:ph type="body" sz="quarter" idx="71" hasCustomPrompt="1"/>
          </p:nvPr>
        </p:nvSpPr>
        <p:spPr>
          <a:xfrm>
            <a:off x="3249613" y="3212816"/>
            <a:ext cx="2378248" cy="755274"/>
          </a:xfrm>
        </p:spPr>
        <p:txBody>
          <a:bodyPr>
            <a:noAutofit/>
          </a:bodyPr>
          <a:lstStyle>
            <a:lvl1pPr marL="180000" marR="0" indent="-180000" algn="l" defTabSz="914172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500"/>
              </a:spcAft>
              <a:buClr>
                <a:srgbClr val="0D73F3"/>
              </a:buClr>
              <a:buSzTx/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  <a:ea typeface="Abadi MT Condensed Light" charset="0"/>
                <a:cs typeface="Abadi MT Condensed Light" charset="0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marL="180000" marR="0" lvl="0" indent="-180000" algn="l" defTabSz="914172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500"/>
              </a:spcAft>
              <a:buClr>
                <a:srgbClr val="0D73F3"/>
              </a:buClr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[Content goes here]</a:t>
            </a:r>
          </a:p>
        </p:txBody>
      </p:sp>
      <p:sp>
        <p:nvSpPr>
          <p:cNvPr id="56" name="Text Placeholder 11"/>
          <p:cNvSpPr>
            <a:spLocks noGrp="1"/>
          </p:cNvSpPr>
          <p:nvPr>
            <p:ph type="body" sz="quarter" idx="72" hasCustomPrompt="1"/>
          </p:nvPr>
        </p:nvSpPr>
        <p:spPr>
          <a:xfrm>
            <a:off x="3249613" y="4113070"/>
            <a:ext cx="2378248" cy="755274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  <a:ea typeface="Abadi MT Condensed Light" charset="0"/>
                <a:cs typeface="Abadi MT Condensed Light" charset="0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63" name="Text Placeholder 11"/>
          <p:cNvSpPr>
            <a:spLocks noGrp="1"/>
          </p:cNvSpPr>
          <p:nvPr>
            <p:ph type="body" sz="quarter" idx="73" hasCustomPrompt="1"/>
          </p:nvPr>
        </p:nvSpPr>
        <p:spPr>
          <a:xfrm>
            <a:off x="3249613" y="5013325"/>
            <a:ext cx="2378248" cy="755274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  <a:ea typeface="Abadi MT Condensed Light" charset="0"/>
                <a:cs typeface="Abadi MT Condensed Light" charset="0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64" name="Text Placeholder 11"/>
          <p:cNvSpPr>
            <a:spLocks noGrp="1"/>
          </p:cNvSpPr>
          <p:nvPr>
            <p:ph type="body" sz="quarter" idx="74" hasCustomPrompt="1"/>
          </p:nvPr>
        </p:nvSpPr>
        <p:spPr>
          <a:xfrm>
            <a:off x="6172672" y="3212816"/>
            <a:ext cx="2378248" cy="755274"/>
          </a:xfrm>
        </p:spPr>
        <p:txBody>
          <a:bodyPr>
            <a:noAutofit/>
          </a:bodyPr>
          <a:lstStyle>
            <a:lvl1pPr marL="180000" marR="0" indent="-180000" algn="l" defTabSz="914172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500"/>
              </a:spcAft>
              <a:buClr>
                <a:srgbClr val="0D73F3"/>
              </a:buClr>
              <a:buSzTx/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  <a:ea typeface="Abadi MT Condensed Light" charset="0"/>
                <a:cs typeface="Abadi MT Condensed Light" charset="0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marL="180000" marR="0" lvl="0" indent="-180000" algn="l" defTabSz="914172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500"/>
              </a:spcAft>
              <a:buClr>
                <a:srgbClr val="0D73F3"/>
              </a:buClr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[Content goes here]</a:t>
            </a:r>
          </a:p>
        </p:txBody>
      </p:sp>
      <p:sp>
        <p:nvSpPr>
          <p:cNvPr id="65" name="Text Placeholder 11"/>
          <p:cNvSpPr>
            <a:spLocks noGrp="1"/>
          </p:cNvSpPr>
          <p:nvPr>
            <p:ph type="body" sz="quarter" idx="75" hasCustomPrompt="1"/>
          </p:nvPr>
        </p:nvSpPr>
        <p:spPr>
          <a:xfrm>
            <a:off x="6172672" y="4113070"/>
            <a:ext cx="2378248" cy="755274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  <a:ea typeface="Abadi MT Condensed Light" charset="0"/>
                <a:cs typeface="Abadi MT Condensed Light" charset="0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66" name="Text Placeholder 11"/>
          <p:cNvSpPr>
            <a:spLocks noGrp="1"/>
          </p:cNvSpPr>
          <p:nvPr>
            <p:ph type="body" sz="quarter" idx="76" hasCustomPrompt="1"/>
          </p:nvPr>
        </p:nvSpPr>
        <p:spPr>
          <a:xfrm>
            <a:off x="6172672" y="5013325"/>
            <a:ext cx="2378248" cy="755274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  <a:ea typeface="Abadi MT Condensed Light" charset="0"/>
                <a:cs typeface="Abadi MT Condensed Light" charset="0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67" name="Text Placeholder 11"/>
          <p:cNvSpPr>
            <a:spLocks noGrp="1"/>
          </p:cNvSpPr>
          <p:nvPr>
            <p:ph type="body" sz="quarter" idx="77" hasCustomPrompt="1"/>
          </p:nvPr>
        </p:nvSpPr>
        <p:spPr>
          <a:xfrm>
            <a:off x="9088909" y="3212816"/>
            <a:ext cx="2378248" cy="755274"/>
          </a:xfrm>
        </p:spPr>
        <p:txBody>
          <a:bodyPr>
            <a:noAutofit/>
          </a:bodyPr>
          <a:lstStyle>
            <a:lvl1pPr marL="180000" marR="0" indent="-180000" algn="l" defTabSz="914172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500"/>
              </a:spcAft>
              <a:buClr>
                <a:srgbClr val="0D73F3"/>
              </a:buClr>
              <a:buSzTx/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  <a:ea typeface="Abadi MT Condensed Light" charset="0"/>
                <a:cs typeface="Abadi MT Condensed Light" charset="0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marL="180000" marR="0" lvl="0" indent="-180000" algn="l" defTabSz="914172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500"/>
              </a:spcAft>
              <a:buClr>
                <a:srgbClr val="0D73F3"/>
              </a:buClr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[Content goes here]</a:t>
            </a:r>
          </a:p>
        </p:txBody>
      </p:sp>
      <p:sp>
        <p:nvSpPr>
          <p:cNvPr id="68" name="Text Placeholder 11"/>
          <p:cNvSpPr>
            <a:spLocks noGrp="1"/>
          </p:cNvSpPr>
          <p:nvPr>
            <p:ph type="body" sz="quarter" idx="78" hasCustomPrompt="1"/>
          </p:nvPr>
        </p:nvSpPr>
        <p:spPr>
          <a:xfrm>
            <a:off x="9088909" y="4113070"/>
            <a:ext cx="2378248" cy="755274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  <a:ea typeface="Abadi MT Condensed Light" charset="0"/>
                <a:cs typeface="Abadi MT Condensed Light" charset="0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69" name="Text Placeholder 11"/>
          <p:cNvSpPr>
            <a:spLocks noGrp="1"/>
          </p:cNvSpPr>
          <p:nvPr>
            <p:ph type="body" sz="quarter" idx="79" hasCustomPrompt="1"/>
          </p:nvPr>
        </p:nvSpPr>
        <p:spPr>
          <a:xfrm>
            <a:off x="9088909" y="5013325"/>
            <a:ext cx="2378248" cy="755274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  <a:ea typeface="Abadi MT Condensed Light" charset="0"/>
                <a:cs typeface="Abadi MT Condensed Light" charset="0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70" name="Text Placeholder 5"/>
          <p:cNvSpPr>
            <a:spLocks noGrp="1"/>
          </p:cNvSpPr>
          <p:nvPr>
            <p:ph type="body" sz="quarter" idx="80"/>
          </p:nvPr>
        </p:nvSpPr>
        <p:spPr>
          <a:xfrm>
            <a:off x="9088909" y="1876788"/>
            <a:ext cx="2768128" cy="324000"/>
          </a:xfrm>
          <a:solidFill>
            <a:schemeClr val="accent3"/>
          </a:solidFill>
        </p:spPr>
        <p:txBody>
          <a:bodyPr lIns="36000" tIns="36000" rIns="36000" bIns="36000"/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Tab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648826" y="2314225"/>
            <a:ext cx="4733762" cy="576000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46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334963" y="2315329"/>
            <a:ext cx="2160588" cy="576000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47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7535863" y="2314225"/>
            <a:ext cx="2728037" cy="576000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48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10417175" y="2314800"/>
            <a:ext cx="1286586" cy="576000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49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2648826" y="3049124"/>
            <a:ext cx="4733762" cy="576000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50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334963" y="3049951"/>
            <a:ext cx="2160588" cy="576000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51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7535863" y="3049124"/>
            <a:ext cx="2728037" cy="576000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52" name="Text Placeholder 11"/>
          <p:cNvSpPr>
            <a:spLocks noGrp="1"/>
          </p:cNvSpPr>
          <p:nvPr>
            <p:ph type="body" sz="quarter" idx="34" hasCustomPrompt="1"/>
          </p:nvPr>
        </p:nvSpPr>
        <p:spPr>
          <a:xfrm>
            <a:off x="10417175" y="3049554"/>
            <a:ext cx="1286586" cy="576000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53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2648826" y="5253819"/>
            <a:ext cx="4733762" cy="576000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54" name="Text Placeholder 11"/>
          <p:cNvSpPr>
            <a:spLocks noGrp="1"/>
          </p:cNvSpPr>
          <p:nvPr>
            <p:ph type="body" sz="quarter" idx="36" hasCustomPrompt="1"/>
          </p:nvPr>
        </p:nvSpPr>
        <p:spPr>
          <a:xfrm>
            <a:off x="334963" y="5253819"/>
            <a:ext cx="2160588" cy="576000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55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7535863" y="5253819"/>
            <a:ext cx="2728037" cy="576000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5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0417175" y="5253819"/>
            <a:ext cx="1286586" cy="576000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65" name="Text Placeholder 11"/>
          <p:cNvSpPr>
            <a:spLocks noGrp="1"/>
          </p:cNvSpPr>
          <p:nvPr>
            <p:ph type="body" sz="quarter" idx="39" hasCustomPrompt="1"/>
          </p:nvPr>
        </p:nvSpPr>
        <p:spPr>
          <a:xfrm>
            <a:off x="2648826" y="3784023"/>
            <a:ext cx="4733762" cy="576000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66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334963" y="3784573"/>
            <a:ext cx="2160588" cy="576000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67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7535863" y="3784023"/>
            <a:ext cx="2728037" cy="576000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68" name="Text Placeholder 11"/>
          <p:cNvSpPr>
            <a:spLocks noGrp="1"/>
          </p:cNvSpPr>
          <p:nvPr>
            <p:ph type="body" sz="quarter" idx="42" hasCustomPrompt="1"/>
          </p:nvPr>
        </p:nvSpPr>
        <p:spPr>
          <a:xfrm>
            <a:off x="10417175" y="3784308"/>
            <a:ext cx="1286586" cy="576000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69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2648826" y="4518922"/>
            <a:ext cx="4733762" cy="576000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70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334963" y="4519195"/>
            <a:ext cx="2160588" cy="576000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71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7535863" y="4518922"/>
            <a:ext cx="2728037" cy="576000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72" name="Text Placeholder 11"/>
          <p:cNvSpPr>
            <a:spLocks noGrp="1"/>
          </p:cNvSpPr>
          <p:nvPr>
            <p:ph type="body" sz="quarter" idx="46" hasCustomPrompt="1"/>
          </p:nvPr>
        </p:nvSpPr>
        <p:spPr>
          <a:xfrm>
            <a:off x="10417175" y="4519062"/>
            <a:ext cx="1286586" cy="576000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[Box Table 3 Layout]</a:t>
            </a:r>
            <a:endParaRPr 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54"/>
          </p:nvPr>
        </p:nvSpPr>
        <p:spPr>
          <a:xfrm>
            <a:off x="2648826" y="1883932"/>
            <a:ext cx="4733762" cy="324000"/>
          </a:xfrm>
          <a:solidFill>
            <a:schemeClr val="accent3"/>
          </a:solidFill>
        </p:spPr>
        <p:txBody>
          <a:bodyPr lIns="36000" tIns="36000" rIns="36000" bIns="36000"/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57"/>
          </p:nvPr>
        </p:nvSpPr>
        <p:spPr>
          <a:xfrm>
            <a:off x="334961" y="1883932"/>
            <a:ext cx="2160589" cy="324000"/>
          </a:xfrm>
          <a:solidFill>
            <a:schemeClr val="accent3"/>
          </a:solidFill>
        </p:spPr>
        <p:txBody>
          <a:bodyPr lIns="36000" tIns="36000" rIns="36000" bIns="36000"/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58"/>
          </p:nvPr>
        </p:nvSpPr>
        <p:spPr>
          <a:xfrm>
            <a:off x="7535862" y="1883932"/>
            <a:ext cx="2727491" cy="324000"/>
          </a:xfrm>
          <a:solidFill>
            <a:schemeClr val="accent3"/>
          </a:solidFill>
        </p:spPr>
        <p:txBody>
          <a:bodyPr lIns="36000" tIns="36000" rIns="36000" bIns="36000"/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63"/>
          </p:nvPr>
        </p:nvSpPr>
        <p:spPr>
          <a:xfrm>
            <a:off x="10416627" y="1883932"/>
            <a:ext cx="1440411" cy="324000"/>
          </a:xfrm>
          <a:solidFill>
            <a:schemeClr val="accent3"/>
          </a:solidFill>
        </p:spPr>
        <p:txBody>
          <a:bodyPr lIns="36000" tIns="36000" rIns="36000" bIns="36000"/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x Table_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648826" y="2314225"/>
            <a:ext cx="4733762" cy="576000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0"/>
              </a:spcAft>
              <a:buClr>
                <a:srgbClr val="0D73F3"/>
              </a:buClr>
              <a:buFont typeface="Arial" charset="0"/>
              <a:buChar char="•"/>
              <a:tabLst/>
              <a:defRPr sz="11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46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334963" y="2315329"/>
            <a:ext cx="2160588" cy="576000"/>
          </a:xfrm>
        </p:spPr>
        <p:txBody>
          <a:bodyPr>
            <a:noAutofit/>
          </a:bodyPr>
          <a:lstStyle>
            <a:lvl1pPr marL="0" indent="0">
              <a:lnSpc>
                <a:spcPct val="89000"/>
              </a:lnSpc>
              <a:spcAft>
                <a:spcPts val="0"/>
              </a:spcAft>
              <a:buClr>
                <a:srgbClr val="0D73F3"/>
              </a:buClr>
              <a:buFont typeface="Arial" charset="0"/>
              <a:buNone/>
              <a:tabLst/>
              <a:defRPr sz="1100" b="1" i="0">
                <a:solidFill>
                  <a:schemeClr val="accent2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47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7535863" y="2314225"/>
            <a:ext cx="2728037" cy="576000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0"/>
              </a:spcAft>
              <a:buClr>
                <a:srgbClr val="0D73F3"/>
              </a:buClr>
              <a:buFont typeface="Arial" charset="0"/>
              <a:buChar char="•"/>
              <a:tabLst/>
              <a:defRPr sz="11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48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10417175" y="2314800"/>
            <a:ext cx="1286586" cy="576000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0"/>
              </a:spcAft>
              <a:buClr>
                <a:srgbClr val="0D73F3"/>
              </a:buClr>
              <a:buFont typeface="Arial" charset="0"/>
              <a:buChar char="•"/>
              <a:tabLst/>
              <a:defRPr sz="11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49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2648826" y="2976795"/>
            <a:ext cx="4733762" cy="576000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0"/>
              </a:spcAft>
              <a:buClr>
                <a:srgbClr val="0D73F3"/>
              </a:buClr>
              <a:buFont typeface="Arial" charset="0"/>
              <a:buChar char="•"/>
              <a:tabLst/>
              <a:defRPr sz="11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50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334963" y="2976795"/>
            <a:ext cx="2160588" cy="576000"/>
          </a:xfrm>
        </p:spPr>
        <p:txBody>
          <a:bodyPr>
            <a:noAutofit/>
          </a:bodyPr>
          <a:lstStyle>
            <a:lvl1pPr marL="0" indent="0">
              <a:lnSpc>
                <a:spcPct val="89000"/>
              </a:lnSpc>
              <a:spcAft>
                <a:spcPts val="0"/>
              </a:spcAft>
              <a:buClr>
                <a:srgbClr val="0D73F3"/>
              </a:buClr>
              <a:buFont typeface="Arial" charset="0"/>
              <a:buNone/>
              <a:tabLst/>
              <a:defRPr sz="1100" b="1" i="0">
                <a:solidFill>
                  <a:schemeClr val="accent2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51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7535863" y="2976795"/>
            <a:ext cx="2728037" cy="576000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0"/>
              </a:spcAft>
              <a:buClr>
                <a:srgbClr val="0D73F3"/>
              </a:buClr>
              <a:buFont typeface="Arial" charset="0"/>
              <a:buChar char="•"/>
              <a:tabLst/>
              <a:defRPr sz="11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52" name="Text Placeholder 11"/>
          <p:cNvSpPr>
            <a:spLocks noGrp="1"/>
          </p:cNvSpPr>
          <p:nvPr>
            <p:ph type="body" sz="quarter" idx="34" hasCustomPrompt="1"/>
          </p:nvPr>
        </p:nvSpPr>
        <p:spPr>
          <a:xfrm>
            <a:off x="10417175" y="2976795"/>
            <a:ext cx="1286586" cy="576000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0"/>
              </a:spcAft>
              <a:buClr>
                <a:srgbClr val="0D73F3"/>
              </a:buClr>
              <a:buFont typeface="Arial" charset="0"/>
              <a:buChar char="•"/>
              <a:tabLst/>
              <a:defRPr sz="11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53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2648826" y="4962780"/>
            <a:ext cx="4733762" cy="576000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0"/>
              </a:spcAft>
              <a:buClr>
                <a:srgbClr val="0D73F3"/>
              </a:buClr>
              <a:buFont typeface="Arial" charset="0"/>
              <a:buChar char="•"/>
              <a:tabLst/>
              <a:defRPr sz="11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54" name="Text Placeholder 11"/>
          <p:cNvSpPr>
            <a:spLocks noGrp="1"/>
          </p:cNvSpPr>
          <p:nvPr>
            <p:ph type="body" sz="quarter" idx="36" hasCustomPrompt="1"/>
          </p:nvPr>
        </p:nvSpPr>
        <p:spPr>
          <a:xfrm>
            <a:off x="334963" y="4962780"/>
            <a:ext cx="2160588" cy="576000"/>
          </a:xfrm>
        </p:spPr>
        <p:txBody>
          <a:bodyPr>
            <a:noAutofit/>
          </a:bodyPr>
          <a:lstStyle>
            <a:lvl1pPr marL="0" indent="0">
              <a:lnSpc>
                <a:spcPct val="89000"/>
              </a:lnSpc>
              <a:spcAft>
                <a:spcPts val="0"/>
              </a:spcAft>
              <a:buClr>
                <a:srgbClr val="0D73F3"/>
              </a:buClr>
              <a:buFont typeface="Arial" charset="0"/>
              <a:buNone/>
              <a:tabLst/>
              <a:defRPr sz="1100" b="1" i="0">
                <a:solidFill>
                  <a:schemeClr val="accent2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55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7535863" y="4962780"/>
            <a:ext cx="2728037" cy="576000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0"/>
              </a:spcAft>
              <a:buClr>
                <a:srgbClr val="0D73F3"/>
              </a:buClr>
              <a:buFont typeface="Arial" charset="0"/>
              <a:buChar char="•"/>
              <a:tabLst/>
              <a:defRPr sz="11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5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0417175" y="4962780"/>
            <a:ext cx="1286586" cy="576000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0"/>
              </a:spcAft>
              <a:buClr>
                <a:srgbClr val="0D73F3"/>
              </a:buClr>
              <a:buFont typeface="Arial" charset="0"/>
              <a:buChar char="•"/>
              <a:tabLst/>
              <a:defRPr sz="11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65" name="Text Placeholder 11"/>
          <p:cNvSpPr>
            <a:spLocks noGrp="1"/>
          </p:cNvSpPr>
          <p:nvPr>
            <p:ph type="body" sz="quarter" idx="39" hasCustomPrompt="1"/>
          </p:nvPr>
        </p:nvSpPr>
        <p:spPr>
          <a:xfrm>
            <a:off x="2648826" y="3638790"/>
            <a:ext cx="4733762" cy="576000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0"/>
              </a:spcAft>
              <a:buClr>
                <a:srgbClr val="0D73F3"/>
              </a:buClr>
              <a:buFont typeface="Arial" charset="0"/>
              <a:buChar char="•"/>
              <a:tabLst/>
              <a:defRPr sz="11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66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334963" y="3638790"/>
            <a:ext cx="2160588" cy="576000"/>
          </a:xfrm>
        </p:spPr>
        <p:txBody>
          <a:bodyPr>
            <a:noAutofit/>
          </a:bodyPr>
          <a:lstStyle>
            <a:lvl1pPr marL="0" indent="0">
              <a:lnSpc>
                <a:spcPct val="89000"/>
              </a:lnSpc>
              <a:spcAft>
                <a:spcPts val="0"/>
              </a:spcAft>
              <a:buClr>
                <a:srgbClr val="0D73F3"/>
              </a:buClr>
              <a:buFont typeface="Arial" charset="0"/>
              <a:buNone/>
              <a:tabLst/>
              <a:defRPr sz="1100" b="1" i="0">
                <a:solidFill>
                  <a:schemeClr val="accent2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67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7535863" y="3638790"/>
            <a:ext cx="2728037" cy="576000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0"/>
              </a:spcAft>
              <a:buClr>
                <a:srgbClr val="0D73F3"/>
              </a:buClr>
              <a:buFont typeface="Arial" charset="0"/>
              <a:buChar char="•"/>
              <a:tabLst/>
              <a:defRPr sz="11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68" name="Text Placeholder 11"/>
          <p:cNvSpPr>
            <a:spLocks noGrp="1"/>
          </p:cNvSpPr>
          <p:nvPr>
            <p:ph type="body" sz="quarter" idx="42" hasCustomPrompt="1"/>
          </p:nvPr>
        </p:nvSpPr>
        <p:spPr>
          <a:xfrm>
            <a:off x="10417175" y="3638790"/>
            <a:ext cx="1286586" cy="576000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0"/>
              </a:spcAft>
              <a:buClr>
                <a:srgbClr val="0D73F3"/>
              </a:buClr>
              <a:buFont typeface="Arial" charset="0"/>
              <a:buChar char="•"/>
              <a:tabLst/>
              <a:defRPr sz="11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69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2648826" y="4300785"/>
            <a:ext cx="4733762" cy="576000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0"/>
              </a:spcAft>
              <a:buClr>
                <a:srgbClr val="0D73F3"/>
              </a:buClr>
              <a:buFont typeface="Arial" charset="0"/>
              <a:buChar char="•"/>
              <a:tabLst/>
              <a:defRPr sz="11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70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334963" y="4300785"/>
            <a:ext cx="2160588" cy="576000"/>
          </a:xfrm>
        </p:spPr>
        <p:txBody>
          <a:bodyPr>
            <a:noAutofit/>
          </a:bodyPr>
          <a:lstStyle>
            <a:lvl1pPr marL="0" indent="0">
              <a:lnSpc>
                <a:spcPct val="89000"/>
              </a:lnSpc>
              <a:spcAft>
                <a:spcPts val="0"/>
              </a:spcAft>
              <a:buClr>
                <a:srgbClr val="0D73F3"/>
              </a:buClr>
              <a:buFont typeface="Arial" charset="0"/>
              <a:buNone/>
              <a:tabLst/>
              <a:defRPr sz="1100" b="1" i="0">
                <a:solidFill>
                  <a:schemeClr val="accent2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71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7535863" y="4300785"/>
            <a:ext cx="2728037" cy="576000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0"/>
              </a:spcAft>
              <a:buClr>
                <a:srgbClr val="0D73F3"/>
              </a:buClr>
              <a:buFont typeface="Arial" charset="0"/>
              <a:buChar char="•"/>
              <a:tabLst/>
              <a:defRPr sz="11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72" name="Text Placeholder 11"/>
          <p:cNvSpPr>
            <a:spLocks noGrp="1"/>
          </p:cNvSpPr>
          <p:nvPr>
            <p:ph type="body" sz="quarter" idx="46" hasCustomPrompt="1"/>
          </p:nvPr>
        </p:nvSpPr>
        <p:spPr>
          <a:xfrm>
            <a:off x="10417175" y="4300785"/>
            <a:ext cx="1286586" cy="576000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0"/>
              </a:spcAft>
              <a:buClr>
                <a:srgbClr val="0D73F3"/>
              </a:buClr>
              <a:buFont typeface="Arial" charset="0"/>
              <a:buChar char="•"/>
              <a:tabLst/>
              <a:defRPr sz="11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[Box Table 3B Layout]</a:t>
            </a:r>
            <a:endParaRPr 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54"/>
          </p:nvPr>
        </p:nvSpPr>
        <p:spPr>
          <a:xfrm>
            <a:off x="2648826" y="1883932"/>
            <a:ext cx="4733762" cy="324000"/>
          </a:xfrm>
          <a:solidFill>
            <a:schemeClr val="accent3"/>
          </a:solidFill>
        </p:spPr>
        <p:txBody>
          <a:bodyPr lIns="36000" tIns="36000" rIns="36000" bIns="36000"/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57"/>
          </p:nvPr>
        </p:nvSpPr>
        <p:spPr>
          <a:xfrm>
            <a:off x="334961" y="1883932"/>
            <a:ext cx="2160589" cy="324000"/>
          </a:xfrm>
          <a:solidFill>
            <a:schemeClr val="accent3"/>
          </a:solidFill>
        </p:spPr>
        <p:txBody>
          <a:bodyPr lIns="36000" tIns="36000" rIns="36000" bIns="36000"/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58"/>
          </p:nvPr>
        </p:nvSpPr>
        <p:spPr>
          <a:xfrm>
            <a:off x="7535862" y="1883932"/>
            <a:ext cx="2727491" cy="324000"/>
          </a:xfrm>
          <a:solidFill>
            <a:schemeClr val="accent3"/>
          </a:solidFill>
        </p:spPr>
        <p:txBody>
          <a:bodyPr lIns="36000" tIns="36000" rIns="36000" bIns="36000"/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63"/>
          </p:nvPr>
        </p:nvSpPr>
        <p:spPr>
          <a:xfrm>
            <a:off x="10416627" y="1883932"/>
            <a:ext cx="1440411" cy="324000"/>
          </a:xfrm>
          <a:solidFill>
            <a:schemeClr val="accent3"/>
          </a:solidFill>
        </p:spPr>
        <p:txBody>
          <a:bodyPr lIns="36000" tIns="36000" rIns="36000" bIns="36000"/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3" name="Text Placeholder 11"/>
          <p:cNvSpPr>
            <a:spLocks noGrp="1"/>
          </p:cNvSpPr>
          <p:nvPr>
            <p:ph type="body" sz="quarter" idx="65" hasCustomPrompt="1"/>
          </p:nvPr>
        </p:nvSpPr>
        <p:spPr>
          <a:xfrm>
            <a:off x="2648826" y="5624775"/>
            <a:ext cx="4733762" cy="576000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0"/>
              </a:spcAft>
              <a:buClr>
                <a:srgbClr val="0D73F3"/>
              </a:buClr>
              <a:buFont typeface="Arial" charset="0"/>
              <a:buChar char="•"/>
              <a:tabLst/>
              <a:defRPr sz="11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44" name="Text Placeholder 11"/>
          <p:cNvSpPr>
            <a:spLocks noGrp="1"/>
          </p:cNvSpPr>
          <p:nvPr>
            <p:ph type="body" sz="quarter" idx="66" hasCustomPrompt="1"/>
          </p:nvPr>
        </p:nvSpPr>
        <p:spPr>
          <a:xfrm>
            <a:off x="334963" y="5624775"/>
            <a:ext cx="2160588" cy="576000"/>
          </a:xfrm>
        </p:spPr>
        <p:txBody>
          <a:bodyPr>
            <a:noAutofit/>
          </a:bodyPr>
          <a:lstStyle>
            <a:lvl1pPr marL="0" indent="0">
              <a:lnSpc>
                <a:spcPct val="89000"/>
              </a:lnSpc>
              <a:spcAft>
                <a:spcPts val="0"/>
              </a:spcAft>
              <a:buClr>
                <a:srgbClr val="0D73F3"/>
              </a:buClr>
              <a:buFont typeface="Arial" charset="0"/>
              <a:buNone/>
              <a:tabLst/>
              <a:defRPr sz="1100" b="1" i="0">
                <a:solidFill>
                  <a:schemeClr val="accent2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60" name="Text Placeholder 11"/>
          <p:cNvSpPr>
            <a:spLocks noGrp="1"/>
          </p:cNvSpPr>
          <p:nvPr>
            <p:ph type="body" sz="quarter" idx="67" hasCustomPrompt="1"/>
          </p:nvPr>
        </p:nvSpPr>
        <p:spPr>
          <a:xfrm>
            <a:off x="7535863" y="5624775"/>
            <a:ext cx="2728037" cy="576000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0"/>
              </a:spcAft>
              <a:buClr>
                <a:srgbClr val="0D73F3"/>
              </a:buClr>
              <a:buFont typeface="Arial" charset="0"/>
              <a:buChar char="•"/>
              <a:tabLst/>
              <a:defRPr sz="11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64" name="Text Placeholder 11"/>
          <p:cNvSpPr>
            <a:spLocks noGrp="1"/>
          </p:cNvSpPr>
          <p:nvPr>
            <p:ph type="body" sz="quarter" idx="68" hasCustomPrompt="1"/>
          </p:nvPr>
        </p:nvSpPr>
        <p:spPr>
          <a:xfrm>
            <a:off x="10417175" y="5624775"/>
            <a:ext cx="1286586" cy="576000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0"/>
              </a:spcAft>
              <a:buClr>
                <a:srgbClr val="0D73F3"/>
              </a:buClr>
              <a:buFont typeface="Arial" charset="0"/>
              <a:buChar char="•"/>
              <a:tabLst/>
              <a:defRPr sz="11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Tabl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334963" y="2315329"/>
            <a:ext cx="2881311" cy="576000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200" b="0" i="0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46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334963" y="3049951"/>
            <a:ext cx="2881311" cy="576000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50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334963" y="3784573"/>
            <a:ext cx="2881311" cy="576000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66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334963" y="4519195"/>
            <a:ext cx="2881311" cy="576000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70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334963" y="5253817"/>
            <a:ext cx="2881311" cy="576000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46" hasCustomPrompt="1"/>
          </p:nvPr>
        </p:nvSpPr>
        <p:spPr>
          <a:xfrm>
            <a:off x="3409662" y="2315329"/>
            <a:ext cx="1966803" cy="576000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47" hasCustomPrompt="1"/>
          </p:nvPr>
        </p:nvSpPr>
        <p:spPr>
          <a:xfrm>
            <a:off x="3410059" y="3049951"/>
            <a:ext cx="1966803" cy="576000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48" hasCustomPrompt="1"/>
          </p:nvPr>
        </p:nvSpPr>
        <p:spPr>
          <a:xfrm>
            <a:off x="3410059" y="3784573"/>
            <a:ext cx="1966803" cy="576000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50" hasCustomPrompt="1"/>
          </p:nvPr>
        </p:nvSpPr>
        <p:spPr>
          <a:xfrm>
            <a:off x="3410059" y="4519195"/>
            <a:ext cx="1966803" cy="576000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40" name="Text Placeholder 11"/>
          <p:cNvSpPr>
            <a:spLocks noGrp="1"/>
          </p:cNvSpPr>
          <p:nvPr>
            <p:ph type="body" sz="quarter" idx="51" hasCustomPrompt="1"/>
          </p:nvPr>
        </p:nvSpPr>
        <p:spPr>
          <a:xfrm>
            <a:off x="3410059" y="5253817"/>
            <a:ext cx="1966803" cy="576000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53" hasCustomPrompt="1"/>
          </p:nvPr>
        </p:nvSpPr>
        <p:spPr>
          <a:xfrm>
            <a:off x="5569853" y="2315329"/>
            <a:ext cx="1966803" cy="576000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43" name="Text Placeholder 11"/>
          <p:cNvSpPr>
            <a:spLocks noGrp="1"/>
          </p:cNvSpPr>
          <p:nvPr>
            <p:ph type="body" sz="quarter" idx="54" hasCustomPrompt="1"/>
          </p:nvPr>
        </p:nvSpPr>
        <p:spPr>
          <a:xfrm>
            <a:off x="5570647" y="3049951"/>
            <a:ext cx="1966803" cy="576000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44" name="Text Placeholder 11"/>
          <p:cNvSpPr>
            <a:spLocks noGrp="1"/>
          </p:cNvSpPr>
          <p:nvPr>
            <p:ph type="body" sz="quarter" idx="55" hasCustomPrompt="1"/>
          </p:nvPr>
        </p:nvSpPr>
        <p:spPr>
          <a:xfrm>
            <a:off x="5570647" y="3784573"/>
            <a:ext cx="1966803" cy="576000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58" name="Text Placeholder 11"/>
          <p:cNvSpPr>
            <a:spLocks noGrp="1"/>
          </p:cNvSpPr>
          <p:nvPr>
            <p:ph type="body" sz="quarter" idx="57" hasCustomPrompt="1"/>
          </p:nvPr>
        </p:nvSpPr>
        <p:spPr>
          <a:xfrm>
            <a:off x="5570647" y="4519195"/>
            <a:ext cx="1966803" cy="576000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59" name="Text Placeholder 11"/>
          <p:cNvSpPr>
            <a:spLocks noGrp="1"/>
          </p:cNvSpPr>
          <p:nvPr>
            <p:ph type="body" sz="quarter" idx="58" hasCustomPrompt="1"/>
          </p:nvPr>
        </p:nvSpPr>
        <p:spPr>
          <a:xfrm>
            <a:off x="5570647" y="5253817"/>
            <a:ext cx="1966803" cy="576000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61" name="Text Placeholder 11"/>
          <p:cNvSpPr>
            <a:spLocks noGrp="1"/>
          </p:cNvSpPr>
          <p:nvPr>
            <p:ph type="body" sz="quarter" idx="60" hasCustomPrompt="1"/>
          </p:nvPr>
        </p:nvSpPr>
        <p:spPr>
          <a:xfrm>
            <a:off x="7730044" y="2315329"/>
            <a:ext cx="1966803" cy="576000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62" name="Text Placeholder 11"/>
          <p:cNvSpPr>
            <a:spLocks noGrp="1"/>
          </p:cNvSpPr>
          <p:nvPr>
            <p:ph type="body" sz="quarter" idx="61" hasCustomPrompt="1"/>
          </p:nvPr>
        </p:nvSpPr>
        <p:spPr>
          <a:xfrm>
            <a:off x="7731234" y="3049951"/>
            <a:ext cx="1966803" cy="576000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63" name="Text Placeholder 11"/>
          <p:cNvSpPr>
            <a:spLocks noGrp="1"/>
          </p:cNvSpPr>
          <p:nvPr>
            <p:ph type="body" sz="quarter" idx="62" hasCustomPrompt="1"/>
          </p:nvPr>
        </p:nvSpPr>
        <p:spPr>
          <a:xfrm>
            <a:off x="7731234" y="3784573"/>
            <a:ext cx="1966803" cy="576000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73" name="Text Placeholder 11"/>
          <p:cNvSpPr>
            <a:spLocks noGrp="1"/>
          </p:cNvSpPr>
          <p:nvPr>
            <p:ph type="body" sz="quarter" idx="64" hasCustomPrompt="1"/>
          </p:nvPr>
        </p:nvSpPr>
        <p:spPr>
          <a:xfrm>
            <a:off x="7731234" y="4519195"/>
            <a:ext cx="1966803" cy="576000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74" name="Text Placeholder 11"/>
          <p:cNvSpPr>
            <a:spLocks noGrp="1"/>
          </p:cNvSpPr>
          <p:nvPr>
            <p:ph type="body" sz="quarter" idx="65" hasCustomPrompt="1"/>
          </p:nvPr>
        </p:nvSpPr>
        <p:spPr>
          <a:xfrm>
            <a:off x="7731234" y="5253817"/>
            <a:ext cx="1966803" cy="576000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76" name="Text Placeholder 11"/>
          <p:cNvSpPr>
            <a:spLocks noGrp="1"/>
          </p:cNvSpPr>
          <p:nvPr>
            <p:ph type="body" sz="quarter" idx="67" hasCustomPrompt="1"/>
          </p:nvPr>
        </p:nvSpPr>
        <p:spPr>
          <a:xfrm>
            <a:off x="9890234" y="2315329"/>
            <a:ext cx="1966803" cy="576000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77" name="Text Placeholder 11"/>
          <p:cNvSpPr>
            <a:spLocks noGrp="1"/>
          </p:cNvSpPr>
          <p:nvPr>
            <p:ph type="body" sz="quarter" idx="68" hasCustomPrompt="1"/>
          </p:nvPr>
        </p:nvSpPr>
        <p:spPr>
          <a:xfrm>
            <a:off x="9890234" y="3049951"/>
            <a:ext cx="1966803" cy="576000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78" name="Text Placeholder 11"/>
          <p:cNvSpPr>
            <a:spLocks noGrp="1"/>
          </p:cNvSpPr>
          <p:nvPr>
            <p:ph type="body" sz="quarter" idx="69" hasCustomPrompt="1"/>
          </p:nvPr>
        </p:nvSpPr>
        <p:spPr>
          <a:xfrm>
            <a:off x="9890234" y="3784573"/>
            <a:ext cx="1966803" cy="576000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80" name="Text Placeholder 11"/>
          <p:cNvSpPr>
            <a:spLocks noGrp="1"/>
          </p:cNvSpPr>
          <p:nvPr>
            <p:ph type="body" sz="quarter" idx="71" hasCustomPrompt="1"/>
          </p:nvPr>
        </p:nvSpPr>
        <p:spPr>
          <a:xfrm>
            <a:off x="9890234" y="4519195"/>
            <a:ext cx="1966803" cy="576000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81" name="Text Placeholder 11"/>
          <p:cNvSpPr>
            <a:spLocks noGrp="1"/>
          </p:cNvSpPr>
          <p:nvPr>
            <p:ph type="body" sz="quarter" idx="72" hasCustomPrompt="1"/>
          </p:nvPr>
        </p:nvSpPr>
        <p:spPr>
          <a:xfrm>
            <a:off x="9890234" y="5253817"/>
            <a:ext cx="1966803" cy="576000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[Content goes here]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[Box Table 4 Layout]</a:t>
            </a:r>
            <a:endParaRPr 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75"/>
          </p:nvPr>
        </p:nvSpPr>
        <p:spPr>
          <a:xfrm>
            <a:off x="3409662" y="1883932"/>
            <a:ext cx="1965614" cy="324000"/>
          </a:xfrm>
          <a:solidFill>
            <a:schemeClr val="accent3"/>
          </a:solidFill>
        </p:spPr>
        <p:txBody>
          <a:bodyPr lIns="36000" tIns="36000" rIns="36000" bIns="36000"/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76"/>
          </p:nvPr>
        </p:nvSpPr>
        <p:spPr>
          <a:xfrm>
            <a:off x="334962" y="1883932"/>
            <a:ext cx="2881312" cy="324000"/>
          </a:xfrm>
          <a:solidFill>
            <a:schemeClr val="accent3"/>
          </a:solidFill>
        </p:spPr>
        <p:txBody>
          <a:bodyPr lIns="36000" tIns="36000" rIns="36000" bIns="36000"/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77"/>
          </p:nvPr>
        </p:nvSpPr>
        <p:spPr>
          <a:xfrm>
            <a:off x="5568664" y="1883932"/>
            <a:ext cx="1966802" cy="324000"/>
          </a:xfrm>
          <a:solidFill>
            <a:schemeClr val="accent3"/>
          </a:solidFill>
        </p:spPr>
        <p:txBody>
          <a:bodyPr lIns="36000" tIns="36000" rIns="36000" bIns="36000"/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82" name="Text Placeholder 5"/>
          <p:cNvSpPr>
            <a:spLocks noGrp="1"/>
          </p:cNvSpPr>
          <p:nvPr>
            <p:ph type="body" sz="quarter" idx="81"/>
          </p:nvPr>
        </p:nvSpPr>
        <p:spPr>
          <a:xfrm>
            <a:off x="7728854" y="1883932"/>
            <a:ext cx="1965614" cy="324000"/>
          </a:xfrm>
          <a:solidFill>
            <a:schemeClr val="accent3"/>
          </a:solidFill>
        </p:spPr>
        <p:txBody>
          <a:bodyPr lIns="36000" tIns="36000" rIns="36000" bIns="36000"/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83" name="Text Placeholder 5"/>
          <p:cNvSpPr>
            <a:spLocks noGrp="1"/>
          </p:cNvSpPr>
          <p:nvPr>
            <p:ph type="body" sz="quarter" idx="82"/>
          </p:nvPr>
        </p:nvSpPr>
        <p:spPr>
          <a:xfrm>
            <a:off x="9887856" y="1883932"/>
            <a:ext cx="1966802" cy="324000"/>
          </a:xfrm>
          <a:solidFill>
            <a:schemeClr val="accent3"/>
          </a:solidFill>
        </p:spPr>
        <p:txBody>
          <a:bodyPr lIns="36000" tIns="36000" rIns="36000" bIns="36000"/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4962" y="1844675"/>
            <a:ext cx="9361488" cy="2376488"/>
          </a:xfrm>
        </p:spPr>
        <p:txBody>
          <a:bodyPr anchor="t" anchorCtr="0"/>
          <a:lstStyle>
            <a:lvl1pPr>
              <a:defRPr sz="5998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[Main title goes here</a:t>
            </a:r>
            <a:br>
              <a:rPr lang="en-US" dirty="0" smtClean="0"/>
            </a:br>
            <a:r>
              <a:rPr lang="en-US" dirty="0" smtClean="0"/>
              <a:t>then secondary part of title in QB blue]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908">
          <p15:clr>
            <a:srgbClr val="FBAE40"/>
          </p15:clr>
        </p15:guide>
        <p15:guide id="2" orient="horz" pos="3158">
          <p15:clr>
            <a:srgbClr val="FBAE40"/>
          </p15:clr>
        </p15:guide>
        <p15:guide id="3" orient="horz" pos="340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Tabl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[Box Table 5 Layout]</a:t>
            </a:r>
            <a:endParaRPr lang="en-US" dirty="0"/>
          </a:p>
        </p:txBody>
      </p:sp>
      <p:sp>
        <p:nvSpPr>
          <p:cNvPr id="67" name="Text Placeholder 5"/>
          <p:cNvSpPr>
            <a:spLocks noGrp="1"/>
          </p:cNvSpPr>
          <p:nvPr>
            <p:ph type="body" sz="quarter" idx="55"/>
          </p:nvPr>
        </p:nvSpPr>
        <p:spPr>
          <a:xfrm>
            <a:off x="4223794" y="1885519"/>
            <a:ext cx="1800000" cy="324000"/>
          </a:xfrm>
          <a:solidFill>
            <a:schemeClr val="accent3"/>
          </a:solidFill>
        </p:spPr>
        <p:txBody>
          <a:bodyPr lIns="36000" tIns="36000" rIns="36000" bIns="36000"/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8" name="Text Placeholder 5"/>
          <p:cNvSpPr>
            <a:spLocks noGrp="1"/>
          </p:cNvSpPr>
          <p:nvPr>
            <p:ph type="body" sz="quarter" idx="52" hasCustomPrompt="1"/>
          </p:nvPr>
        </p:nvSpPr>
        <p:spPr>
          <a:xfrm>
            <a:off x="4222553" y="2324002"/>
            <a:ext cx="1692000" cy="648000"/>
          </a:xfrm>
        </p:spPr>
        <p:txBody>
          <a:bodyPr tIns="0"/>
          <a:lstStyle>
            <a:lvl3pPr marL="180000" marR="0" indent="-180000" algn="l" defTabSz="914172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charset="0"/>
              <a:buChar char="•"/>
              <a:tabLst/>
              <a:defRPr sz="1200"/>
            </a:lvl3pPr>
          </a:lstStyle>
          <a:p>
            <a:pPr marL="180000" marR="0" lvl="2" indent="-180000" algn="l" defTabSz="914172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[Content goes here]</a:t>
            </a:r>
          </a:p>
          <a:p>
            <a:pPr lvl="2"/>
            <a:endParaRPr lang="en-US" dirty="0"/>
          </a:p>
        </p:txBody>
      </p:sp>
      <p:sp>
        <p:nvSpPr>
          <p:cNvPr id="69" name="Text Placeholder 5"/>
          <p:cNvSpPr>
            <a:spLocks noGrp="1"/>
          </p:cNvSpPr>
          <p:nvPr>
            <p:ph type="body" sz="quarter" idx="56" hasCustomPrompt="1"/>
          </p:nvPr>
        </p:nvSpPr>
        <p:spPr>
          <a:xfrm>
            <a:off x="334964" y="2324002"/>
            <a:ext cx="1692000" cy="648000"/>
          </a:xfrm>
        </p:spPr>
        <p:txBody>
          <a:bodyPr tIns="0"/>
          <a:lstStyle>
            <a:lvl3pPr marL="180000" marR="0" indent="-180000" algn="l" defTabSz="914172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charset="0"/>
              <a:buChar char="•"/>
              <a:tabLst/>
              <a:defRPr sz="1200"/>
            </a:lvl3pPr>
          </a:lstStyle>
          <a:p>
            <a:pPr marL="180000" marR="0" lvl="2" indent="-180000" algn="l" defTabSz="914172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[Content goes here]</a:t>
            </a:r>
          </a:p>
          <a:p>
            <a:pPr lvl="2"/>
            <a:endParaRPr lang="en-US" dirty="0"/>
          </a:p>
        </p:txBody>
      </p:sp>
      <p:sp>
        <p:nvSpPr>
          <p:cNvPr id="73" name="Text Placeholder 5"/>
          <p:cNvSpPr>
            <a:spLocks noGrp="1"/>
          </p:cNvSpPr>
          <p:nvPr>
            <p:ph type="body" sz="quarter" idx="89"/>
          </p:nvPr>
        </p:nvSpPr>
        <p:spPr>
          <a:xfrm>
            <a:off x="335790" y="1883932"/>
            <a:ext cx="1800000" cy="324000"/>
          </a:xfrm>
          <a:solidFill>
            <a:schemeClr val="accent3"/>
          </a:solidFill>
        </p:spPr>
        <p:txBody>
          <a:bodyPr lIns="36000" tIns="36000" rIns="36000" bIns="36000"/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80" name="Text Placeholder 5"/>
          <p:cNvSpPr>
            <a:spLocks noGrp="1"/>
          </p:cNvSpPr>
          <p:nvPr>
            <p:ph type="body" sz="quarter" idx="62"/>
          </p:nvPr>
        </p:nvSpPr>
        <p:spPr>
          <a:xfrm>
            <a:off x="6167795" y="1885519"/>
            <a:ext cx="1800000" cy="324000"/>
          </a:xfrm>
          <a:solidFill>
            <a:schemeClr val="accent3"/>
          </a:solidFill>
        </p:spPr>
        <p:txBody>
          <a:bodyPr lIns="36000" tIns="36000" rIns="36000" bIns="36000"/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81" name="Text Placeholder 5"/>
          <p:cNvSpPr>
            <a:spLocks noGrp="1"/>
          </p:cNvSpPr>
          <p:nvPr>
            <p:ph type="body" sz="quarter" idx="63" hasCustomPrompt="1"/>
          </p:nvPr>
        </p:nvSpPr>
        <p:spPr>
          <a:xfrm>
            <a:off x="6167363" y="2324002"/>
            <a:ext cx="1692000" cy="648000"/>
          </a:xfrm>
        </p:spPr>
        <p:txBody>
          <a:bodyPr tIns="0"/>
          <a:lstStyle>
            <a:lvl3pPr marL="180000" marR="0" indent="-180000" algn="l" defTabSz="914172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charset="0"/>
              <a:buChar char="•"/>
              <a:tabLst/>
              <a:defRPr sz="1200"/>
            </a:lvl3pPr>
          </a:lstStyle>
          <a:p>
            <a:pPr marL="180000" marR="0" lvl="2" indent="-180000" algn="l" defTabSz="914172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[Content goes here]</a:t>
            </a:r>
          </a:p>
          <a:p>
            <a:pPr lvl="2"/>
            <a:endParaRPr lang="en-US" dirty="0"/>
          </a:p>
        </p:txBody>
      </p:sp>
      <p:sp>
        <p:nvSpPr>
          <p:cNvPr id="88" name="Text Placeholder 5"/>
          <p:cNvSpPr>
            <a:spLocks noGrp="1"/>
          </p:cNvSpPr>
          <p:nvPr>
            <p:ph type="body" sz="quarter" idx="65"/>
          </p:nvPr>
        </p:nvSpPr>
        <p:spPr>
          <a:xfrm>
            <a:off x="2279792" y="1885519"/>
            <a:ext cx="1800000" cy="324000"/>
          </a:xfrm>
          <a:solidFill>
            <a:schemeClr val="accent3"/>
          </a:solidFill>
        </p:spPr>
        <p:txBody>
          <a:bodyPr lIns="36000" tIns="36000" rIns="36000" bIns="36000"/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89" name="Text Placeholder 5"/>
          <p:cNvSpPr>
            <a:spLocks noGrp="1"/>
          </p:cNvSpPr>
          <p:nvPr>
            <p:ph type="body" sz="quarter" idx="66" hasCustomPrompt="1"/>
          </p:nvPr>
        </p:nvSpPr>
        <p:spPr>
          <a:xfrm>
            <a:off x="2276446" y="2324002"/>
            <a:ext cx="1692000" cy="648000"/>
          </a:xfrm>
        </p:spPr>
        <p:txBody>
          <a:bodyPr tIns="0"/>
          <a:lstStyle>
            <a:lvl3pPr marL="180000" marR="0" indent="-180000" algn="l" defTabSz="914172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charset="0"/>
              <a:buChar char="•"/>
              <a:tabLst/>
              <a:defRPr sz="1200"/>
            </a:lvl3pPr>
          </a:lstStyle>
          <a:p>
            <a:pPr marL="180000" marR="0" lvl="2" indent="-180000" algn="l" defTabSz="914172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[Content goes here]</a:t>
            </a:r>
          </a:p>
          <a:p>
            <a:pPr lvl="2"/>
            <a:endParaRPr lang="en-US" dirty="0"/>
          </a:p>
        </p:txBody>
      </p:sp>
      <p:sp>
        <p:nvSpPr>
          <p:cNvPr id="93" name="Text Placeholder 5"/>
          <p:cNvSpPr>
            <a:spLocks noGrp="1"/>
          </p:cNvSpPr>
          <p:nvPr>
            <p:ph type="body" sz="quarter" idx="68"/>
          </p:nvPr>
        </p:nvSpPr>
        <p:spPr>
          <a:xfrm>
            <a:off x="8111796" y="1885519"/>
            <a:ext cx="1800000" cy="324000"/>
          </a:xfrm>
          <a:solidFill>
            <a:schemeClr val="accent3"/>
          </a:solidFill>
        </p:spPr>
        <p:txBody>
          <a:bodyPr lIns="36000" tIns="36000" rIns="36000" bIns="36000"/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5" name="Text Placeholder 5"/>
          <p:cNvSpPr>
            <a:spLocks noGrp="1"/>
          </p:cNvSpPr>
          <p:nvPr>
            <p:ph type="body" sz="quarter" idx="70" hasCustomPrompt="1"/>
          </p:nvPr>
        </p:nvSpPr>
        <p:spPr>
          <a:xfrm>
            <a:off x="10055795" y="2324002"/>
            <a:ext cx="1692000" cy="648000"/>
          </a:xfrm>
        </p:spPr>
        <p:txBody>
          <a:bodyPr tIns="0"/>
          <a:lstStyle>
            <a:lvl3pPr marL="180000" marR="0" indent="-180000" algn="l" defTabSz="914172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charset="0"/>
              <a:buChar char="•"/>
              <a:tabLst/>
              <a:defRPr sz="1200"/>
            </a:lvl3pPr>
          </a:lstStyle>
          <a:p>
            <a:pPr marL="180000" marR="0" lvl="2" indent="-180000" algn="l" defTabSz="914172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[Content goes here]</a:t>
            </a:r>
          </a:p>
          <a:p>
            <a:pPr lvl="2"/>
            <a:endParaRPr lang="en-US" dirty="0"/>
          </a:p>
        </p:txBody>
      </p:sp>
      <p:sp>
        <p:nvSpPr>
          <p:cNvPr id="98" name="Text Placeholder 5"/>
          <p:cNvSpPr>
            <a:spLocks noGrp="1"/>
          </p:cNvSpPr>
          <p:nvPr>
            <p:ph type="body" sz="quarter" idx="71"/>
          </p:nvPr>
        </p:nvSpPr>
        <p:spPr>
          <a:xfrm>
            <a:off x="10055795" y="1885519"/>
            <a:ext cx="1800000" cy="324000"/>
          </a:xfrm>
          <a:solidFill>
            <a:schemeClr val="accent3"/>
          </a:solidFill>
        </p:spPr>
        <p:txBody>
          <a:bodyPr lIns="36000" tIns="36000" rIns="36000" bIns="36000"/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02" name="Text Placeholder 5"/>
          <p:cNvSpPr>
            <a:spLocks noGrp="1"/>
          </p:cNvSpPr>
          <p:nvPr>
            <p:ph type="body" sz="quarter" idx="73" hasCustomPrompt="1"/>
          </p:nvPr>
        </p:nvSpPr>
        <p:spPr>
          <a:xfrm>
            <a:off x="8111578" y="2324002"/>
            <a:ext cx="1692000" cy="648000"/>
          </a:xfrm>
        </p:spPr>
        <p:txBody>
          <a:bodyPr tIns="0"/>
          <a:lstStyle>
            <a:lvl3pPr marL="180000" marR="0" indent="-180000" algn="l" defTabSz="914172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charset="0"/>
              <a:buChar char="•"/>
              <a:tabLst/>
              <a:defRPr sz="1200"/>
            </a:lvl3pPr>
          </a:lstStyle>
          <a:p>
            <a:pPr marL="180000" marR="0" lvl="2" indent="-180000" algn="l" defTabSz="914172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[Content goes here]</a:t>
            </a:r>
          </a:p>
          <a:p>
            <a:pPr lvl="2"/>
            <a:endParaRPr lang="en-US" dirty="0"/>
          </a:p>
        </p:txBody>
      </p:sp>
      <p:sp>
        <p:nvSpPr>
          <p:cNvPr id="103" name="Text Placeholder 5"/>
          <p:cNvSpPr>
            <a:spLocks noGrp="1"/>
          </p:cNvSpPr>
          <p:nvPr>
            <p:ph type="body" sz="quarter" idx="90" hasCustomPrompt="1"/>
          </p:nvPr>
        </p:nvSpPr>
        <p:spPr>
          <a:xfrm>
            <a:off x="4222553" y="3173364"/>
            <a:ext cx="1692000" cy="2052000"/>
          </a:xfrm>
        </p:spPr>
        <p:txBody>
          <a:bodyPr tIns="0"/>
          <a:lstStyle>
            <a:lvl3pPr marL="180000" marR="0" indent="-180000" algn="l" defTabSz="914172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charset="0"/>
              <a:buChar char="•"/>
              <a:tabLst/>
              <a:defRPr sz="1200"/>
            </a:lvl3pPr>
          </a:lstStyle>
          <a:p>
            <a:pPr marL="180000" marR="0" lvl="2" indent="-180000" algn="l" defTabSz="914172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[Content goes here]</a:t>
            </a:r>
          </a:p>
          <a:p>
            <a:pPr lvl="2"/>
            <a:endParaRPr lang="en-US" dirty="0"/>
          </a:p>
        </p:txBody>
      </p:sp>
      <p:sp>
        <p:nvSpPr>
          <p:cNvPr id="104" name="Text Placeholder 5"/>
          <p:cNvSpPr>
            <a:spLocks noGrp="1"/>
          </p:cNvSpPr>
          <p:nvPr>
            <p:ph type="body" sz="quarter" idx="91" hasCustomPrompt="1"/>
          </p:nvPr>
        </p:nvSpPr>
        <p:spPr>
          <a:xfrm>
            <a:off x="334964" y="3173363"/>
            <a:ext cx="1692000" cy="2052000"/>
          </a:xfrm>
        </p:spPr>
        <p:txBody>
          <a:bodyPr tIns="0"/>
          <a:lstStyle>
            <a:lvl3pPr marL="180000" marR="0" indent="-180000" algn="l" defTabSz="914172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charset="0"/>
              <a:buChar char="•"/>
              <a:tabLst/>
              <a:defRPr sz="1200"/>
            </a:lvl3pPr>
          </a:lstStyle>
          <a:p>
            <a:pPr marL="180000" marR="0" lvl="2" indent="-180000" algn="l" defTabSz="914172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[Content goes here]</a:t>
            </a:r>
          </a:p>
          <a:p>
            <a:pPr lvl="2"/>
            <a:endParaRPr lang="en-US" dirty="0"/>
          </a:p>
        </p:txBody>
      </p:sp>
      <p:sp>
        <p:nvSpPr>
          <p:cNvPr id="105" name="Text Placeholder 5"/>
          <p:cNvSpPr>
            <a:spLocks noGrp="1"/>
          </p:cNvSpPr>
          <p:nvPr>
            <p:ph type="body" sz="quarter" idx="92" hasCustomPrompt="1"/>
          </p:nvPr>
        </p:nvSpPr>
        <p:spPr>
          <a:xfrm>
            <a:off x="6167363" y="3173364"/>
            <a:ext cx="1692000" cy="2052000"/>
          </a:xfrm>
        </p:spPr>
        <p:txBody>
          <a:bodyPr tIns="0"/>
          <a:lstStyle>
            <a:lvl3pPr marL="180000" marR="0" indent="-180000" algn="l" defTabSz="914172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charset="0"/>
              <a:buChar char="•"/>
              <a:tabLst/>
              <a:defRPr sz="1200"/>
            </a:lvl3pPr>
          </a:lstStyle>
          <a:p>
            <a:pPr marL="180000" marR="0" lvl="2" indent="-180000" algn="l" defTabSz="914172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[Content goes here]</a:t>
            </a:r>
          </a:p>
          <a:p>
            <a:pPr lvl="2"/>
            <a:endParaRPr lang="en-US" dirty="0"/>
          </a:p>
        </p:txBody>
      </p:sp>
      <p:sp>
        <p:nvSpPr>
          <p:cNvPr id="106" name="Text Placeholder 5"/>
          <p:cNvSpPr>
            <a:spLocks noGrp="1"/>
          </p:cNvSpPr>
          <p:nvPr>
            <p:ph type="body" sz="quarter" idx="93" hasCustomPrompt="1"/>
          </p:nvPr>
        </p:nvSpPr>
        <p:spPr>
          <a:xfrm>
            <a:off x="2276446" y="3173364"/>
            <a:ext cx="1692000" cy="2052000"/>
          </a:xfrm>
        </p:spPr>
        <p:txBody>
          <a:bodyPr tIns="0"/>
          <a:lstStyle>
            <a:lvl3pPr marL="180000" marR="0" indent="-180000" algn="l" defTabSz="914172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charset="0"/>
              <a:buChar char="•"/>
              <a:tabLst/>
              <a:defRPr sz="1200"/>
            </a:lvl3pPr>
          </a:lstStyle>
          <a:p>
            <a:pPr marL="180000" marR="0" lvl="2" indent="-180000" algn="l" defTabSz="914172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[Content goes here]</a:t>
            </a:r>
          </a:p>
          <a:p>
            <a:pPr lvl="2"/>
            <a:endParaRPr lang="en-US" dirty="0"/>
          </a:p>
        </p:txBody>
      </p:sp>
      <p:sp>
        <p:nvSpPr>
          <p:cNvPr id="107" name="Text Placeholder 5"/>
          <p:cNvSpPr>
            <a:spLocks noGrp="1"/>
          </p:cNvSpPr>
          <p:nvPr>
            <p:ph type="body" sz="quarter" idx="94" hasCustomPrompt="1"/>
          </p:nvPr>
        </p:nvSpPr>
        <p:spPr>
          <a:xfrm>
            <a:off x="10055795" y="3174011"/>
            <a:ext cx="1692000" cy="2052000"/>
          </a:xfrm>
        </p:spPr>
        <p:txBody>
          <a:bodyPr tIns="0"/>
          <a:lstStyle>
            <a:lvl3pPr marL="180000" marR="0" indent="-180000" algn="l" defTabSz="914172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charset="0"/>
              <a:buChar char="•"/>
              <a:tabLst/>
              <a:defRPr sz="1200"/>
            </a:lvl3pPr>
          </a:lstStyle>
          <a:p>
            <a:pPr marL="180000" marR="0" lvl="2" indent="-180000" algn="l" defTabSz="914172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[Content goes here]</a:t>
            </a:r>
          </a:p>
          <a:p>
            <a:pPr lvl="2"/>
            <a:endParaRPr lang="en-US" dirty="0"/>
          </a:p>
        </p:txBody>
      </p:sp>
      <p:sp>
        <p:nvSpPr>
          <p:cNvPr id="108" name="Text Placeholder 5"/>
          <p:cNvSpPr>
            <a:spLocks noGrp="1"/>
          </p:cNvSpPr>
          <p:nvPr>
            <p:ph type="body" sz="quarter" idx="95" hasCustomPrompt="1"/>
          </p:nvPr>
        </p:nvSpPr>
        <p:spPr>
          <a:xfrm>
            <a:off x="8111578" y="3173364"/>
            <a:ext cx="1692000" cy="2052000"/>
          </a:xfrm>
        </p:spPr>
        <p:txBody>
          <a:bodyPr tIns="0"/>
          <a:lstStyle>
            <a:lvl3pPr marL="180000" marR="0" indent="-180000" algn="l" defTabSz="914172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charset="0"/>
              <a:buChar char="•"/>
              <a:tabLst/>
              <a:defRPr sz="1200"/>
            </a:lvl3pPr>
          </a:lstStyle>
          <a:p>
            <a:pPr marL="180000" marR="0" lvl="2" indent="-180000" algn="l" defTabSz="914172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[Content goes here]</a:t>
            </a:r>
          </a:p>
          <a:p>
            <a:pPr lvl="2"/>
            <a:endParaRPr lang="en-US" dirty="0"/>
          </a:p>
        </p:txBody>
      </p:sp>
      <p:sp>
        <p:nvSpPr>
          <p:cNvPr id="109" name="Text Placeholder 5"/>
          <p:cNvSpPr>
            <a:spLocks noGrp="1"/>
          </p:cNvSpPr>
          <p:nvPr>
            <p:ph type="body" sz="quarter" idx="96" hasCustomPrompt="1"/>
          </p:nvPr>
        </p:nvSpPr>
        <p:spPr>
          <a:xfrm>
            <a:off x="4222553" y="5439601"/>
            <a:ext cx="1692000" cy="761173"/>
          </a:xfrm>
        </p:spPr>
        <p:txBody>
          <a:bodyPr tIns="0"/>
          <a:lstStyle>
            <a:lvl3pPr marL="180000" marR="0" indent="-180000" algn="l" defTabSz="914172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charset="0"/>
              <a:buChar char="•"/>
              <a:tabLst/>
              <a:defRPr sz="1200"/>
            </a:lvl3pPr>
          </a:lstStyle>
          <a:p>
            <a:pPr marL="180000" marR="0" lvl="2" indent="-180000" algn="l" defTabSz="914172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[Content goes here]</a:t>
            </a:r>
          </a:p>
          <a:p>
            <a:pPr lvl="2"/>
            <a:endParaRPr lang="en-US" dirty="0"/>
          </a:p>
        </p:txBody>
      </p:sp>
      <p:sp>
        <p:nvSpPr>
          <p:cNvPr id="110" name="Text Placeholder 5"/>
          <p:cNvSpPr>
            <a:spLocks noGrp="1"/>
          </p:cNvSpPr>
          <p:nvPr>
            <p:ph type="body" sz="quarter" idx="97" hasCustomPrompt="1"/>
          </p:nvPr>
        </p:nvSpPr>
        <p:spPr>
          <a:xfrm>
            <a:off x="334964" y="5439601"/>
            <a:ext cx="1692000" cy="761173"/>
          </a:xfrm>
        </p:spPr>
        <p:txBody>
          <a:bodyPr tIns="0"/>
          <a:lstStyle>
            <a:lvl3pPr marL="180000" marR="0" indent="-180000" algn="l" defTabSz="914172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charset="0"/>
              <a:buChar char="•"/>
              <a:tabLst/>
              <a:defRPr sz="1200"/>
            </a:lvl3pPr>
          </a:lstStyle>
          <a:p>
            <a:pPr marL="180000" marR="0" lvl="2" indent="-180000" algn="l" defTabSz="914172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[Content goes here]</a:t>
            </a:r>
          </a:p>
          <a:p>
            <a:pPr lvl="2"/>
            <a:endParaRPr lang="en-US" dirty="0"/>
          </a:p>
        </p:txBody>
      </p:sp>
      <p:sp>
        <p:nvSpPr>
          <p:cNvPr id="111" name="Text Placeholder 5"/>
          <p:cNvSpPr>
            <a:spLocks noGrp="1"/>
          </p:cNvSpPr>
          <p:nvPr>
            <p:ph type="body" sz="quarter" idx="98" hasCustomPrompt="1"/>
          </p:nvPr>
        </p:nvSpPr>
        <p:spPr>
          <a:xfrm>
            <a:off x="6167363" y="5439601"/>
            <a:ext cx="1692000" cy="761173"/>
          </a:xfrm>
        </p:spPr>
        <p:txBody>
          <a:bodyPr tIns="0"/>
          <a:lstStyle>
            <a:lvl3pPr marL="180000" marR="0" indent="-180000" algn="l" defTabSz="914172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charset="0"/>
              <a:buChar char="•"/>
              <a:tabLst/>
              <a:defRPr sz="1200"/>
            </a:lvl3pPr>
          </a:lstStyle>
          <a:p>
            <a:pPr marL="180000" marR="0" lvl="2" indent="-180000" algn="l" defTabSz="914172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[Content goes here]</a:t>
            </a:r>
          </a:p>
          <a:p>
            <a:pPr lvl="2"/>
            <a:endParaRPr lang="en-US" dirty="0"/>
          </a:p>
        </p:txBody>
      </p:sp>
      <p:sp>
        <p:nvSpPr>
          <p:cNvPr id="112" name="Text Placeholder 5"/>
          <p:cNvSpPr>
            <a:spLocks noGrp="1"/>
          </p:cNvSpPr>
          <p:nvPr>
            <p:ph type="body" sz="quarter" idx="99" hasCustomPrompt="1"/>
          </p:nvPr>
        </p:nvSpPr>
        <p:spPr>
          <a:xfrm>
            <a:off x="2276446" y="5439601"/>
            <a:ext cx="1692000" cy="761173"/>
          </a:xfrm>
        </p:spPr>
        <p:txBody>
          <a:bodyPr tIns="0"/>
          <a:lstStyle>
            <a:lvl3pPr marL="180000" marR="0" indent="-180000" algn="l" defTabSz="914172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charset="0"/>
              <a:buChar char="•"/>
              <a:tabLst/>
              <a:defRPr sz="1200"/>
            </a:lvl3pPr>
          </a:lstStyle>
          <a:p>
            <a:pPr marL="180000" marR="0" lvl="2" indent="-180000" algn="l" defTabSz="914172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[Content goes here]</a:t>
            </a:r>
          </a:p>
          <a:p>
            <a:pPr lvl="2"/>
            <a:endParaRPr 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00" hasCustomPrompt="1"/>
          </p:nvPr>
        </p:nvSpPr>
        <p:spPr>
          <a:xfrm>
            <a:off x="10055795" y="5439601"/>
            <a:ext cx="1692000" cy="761173"/>
          </a:xfrm>
        </p:spPr>
        <p:txBody>
          <a:bodyPr tIns="0"/>
          <a:lstStyle>
            <a:lvl3pPr marL="180000" marR="0" indent="-180000" algn="l" defTabSz="914172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charset="0"/>
              <a:buChar char="•"/>
              <a:tabLst/>
              <a:defRPr sz="1200"/>
            </a:lvl3pPr>
          </a:lstStyle>
          <a:p>
            <a:pPr marL="180000" marR="0" lvl="2" indent="-180000" algn="l" defTabSz="914172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[Content goes here]</a:t>
            </a:r>
          </a:p>
          <a:p>
            <a:pPr lvl="2"/>
            <a:endParaRPr lang="en-US" dirty="0"/>
          </a:p>
        </p:txBody>
      </p:sp>
      <p:sp>
        <p:nvSpPr>
          <p:cNvPr id="114" name="Text Placeholder 5"/>
          <p:cNvSpPr>
            <a:spLocks noGrp="1"/>
          </p:cNvSpPr>
          <p:nvPr>
            <p:ph type="body" sz="quarter" idx="101" hasCustomPrompt="1"/>
          </p:nvPr>
        </p:nvSpPr>
        <p:spPr>
          <a:xfrm>
            <a:off x="8111578" y="5439601"/>
            <a:ext cx="1692000" cy="761173"/>
          </a:xfrm>
        </p:spPr>
        <p:txBody>
          <a:bodyPr tIns="0"/>
          <a:lstStyle>
            <a:lvl3pPr marL="180000" marR="0" indent="-180000" algn="l" defTabSz="914172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charset="0"/>
              <a:buChar char="•"/>
              <a:tabLst/>
              <a:defRPr sz="1200"/>
            </a:lvl3pPr>
          </a:lstStyle>
          <a:p>
            <a:pPr marL="180000" marR="0" lvl="2" indent="-180000" algn="l" defTabSz="914172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[Content goes here]</a:t>
            </a:r>
          </a:p>
          <a:p>
            <a:pPr lvl="2"/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34964" y="3428992"/>
            <a:ext cx="1439863" cy="207873"/>
          </a:xfrm>
        </p:spPr>
        <p:txBody>
          <a:bodyPr>
            <a:noAutofit/>
          </a:bodyPr>
          <a:lstStyle>
            <a:lvl1pPr marL="0" indent="0">
              <a:lnSpc>
                <a:spcPct val="89000"/>
              </a:lnSpc>
              <a:spcAft>
                <a:spcPts val="900"/>
              </a:spcAft>
              <a:tabLst/>
              <a:defRPr sz="1200" b="0" spc="0" baseline="0">
                <a:solidFill>
                  <a:schemeClr val="accent2"/>
                </a:solidFill>
                <a:latin typeface="+mj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[Name]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2"/>
          </p:nvPr>
        </p:nvSpPr>
        <p:spPr>
          <a:xfrm>
            <a:off x="334963" y="4572000"/>
            <a:ext cx="1439863" cy="1435936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50" name="Text Placeholder 11"/>
          <p:cNvSpPr>
            <a:spLocks noGrp="1"/>
          </p:cNvSpPr>
          <p:nvPr>
            <p:ph type="body" sz="quarter" idx="32"/>
          </p:nvPr>
        </p:nvSpPr>
        <p:spPr>
          <a:xfrm>
            <a:off x="334963" y="4030079"/>
            <a:ext cx="1439863" cy="432000"/>
          </a:xfrm>
        </p:spPr>
        <p:txBody>
          <a:bodyPr>
            <a:noAutofit/>
          </a:bodyPr>
          <a:lstStyle>
            <a:lvl1pPr marL="0" indent="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None/>
              <a:tabLst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334963" y="3636000"/>
            <a:ext cx="1439863" cy="207033"/>
          </a:xfrm>
        </p:spPr>
        <p:txBody>
          <a:bodyPr>
            <a:noAutofit/>
          </a:bodyPr>
          <a:lstStyle>
            <a:lvl1pPr marL="0" indent="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None/>
              <a:tabLst/>
              <a:defRPr sz="1000" b="0" i="0" spc="0" baseline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[Title]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334964" y="1844675"/>
            <a:ext cx="1439340" cy="1439341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E" dirty="0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2136243" y="3424102"/>
            <a:ext cx="1439863" cy="207873"/>
          </a:xfrm>
        </p:spPr>
        <p:txBody>
          <a:bodyPr>
            <a:noAutofit/>
          </a:bodyPr>
          <a:lstStyle>
            <a:lvl1pPr marL="0" indent="0">
              <a:lnSpc>
                <a:spcPct val="89000"/>
              </a:lnSpc>
              <a:spcAft>
                <a:spcPts val="900"/>
              </a:spcAft>
              <a:tabLst/>
              <a:defRPr sz="1200" b="0" spc="0" baseline="0">
                <a:solidFill>
                  <a:schemeClr val="accent2"/>
                </a:solidFill>
                <a:latin typeface="+mj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[Name]</a:t>
            </a:r>
            <a:endParaRPr lang="en-US" dirty="0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44"/>
          </p:nvPr>
        </p:nvSpPr>
        <p:spPr>
          <a:xfrm>
            <a:off x="2136242" y="4572000"/>
            <a:ext cx="1439863" cy="1435936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45"/>
          </p:nvPr>
        </p:nvSpPr>
        <p:spPr>
          <a:xfrm>
            <a:off x="2136242" y="4025189"/>
            <a:ext cx="1439863" cy="432000"/>
          </a:xfrm>
        </p:spPr>
        <p:txBody>
          <a:bodyPr>
            <a:noAutofit/>
          </a:bodyPr>
          <a:lstStyle>
            <a:lvl1pPr marL="0" indent="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None/>
              <a:tabLst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0" name="Text Placeholder 11"/>
          <p:cNvSpPr>
            <a:spLocks noGrp="1"/>
          </p:cNvSpPr>
          <p:nvPr>
            <p:ph type="body" sz="quarter" idx="46" hasCustomPrompt="1"/>
          </p:nvPr>
        </p:nvSpPr>
        <p:spPr>
          <a:xfrm>
            <a:off x="2136242" y="3636000"/>
            <a:ext cx="1439863" cy="207033"/>
          </a:xfrm>
        </p:spPr>
        <p:txBody>
          <a:bodyPr>
            <a:noAutofit/>
          </a:bodyPr>
          <a:lstStyle>
            <a:lvl1pPr marL="0" indent="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None/>
              <a:tabLst/>
              <a:defRPr sz="1000" b="0" i="0" spc="0" baseline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[Title]</a:t>
            </a:r>
            <a:endParaRPr lang="en-US" dirty="0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47"/>
          </p:nvPr>
        </p:nvSpPr>
        <p:spPr>
          <a:xfrm>
            <a:off x="2136243" y="1844675"/>
            <a:ext cx="1439340" cy="1439341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E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8" hasCustomPrompt="1"/>
          </p:nvPr>
        </p:nvSpPr>
        <p:spPr>
          <a:xfrm>
            <a:off x="3937522" y="3424102"/>
            <a:ext cx="1439863" cy="207873"/>
          </a:xfrm>
        </p:spPr>
        <p:txBody>
          <a:bodyPr>
            <a:noAutofit/>
          </a:bodyPr>
          <a:lstStyle>
            <a:lvl1pPr marL="0" indent="0">
              <a:lnSpc>
                <a:spcPct val="89000"/>
              </a:lnSpc>
              <a:spcAft>
                <a:spcPts val="900"/>
              </a:spcAft>
              <a:tabLst/>
              <a:defRPr sz="1200" b="0" spc="0" baseline="0">
                <a:solidFill>
                  <a:schemeClr val="accent2"/>
                </a:solidFill>
                <a:latin typeface="+mj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[Name]</a:t>
            </a:r>
            <a:endParaRPr lang="en-US" dirty="0"/>
          </a:p>
        </p:txBody>
      </p:sp>
      <p:sp>
        <p:nvSpPr>
          <p:cNvPr id="43" name="Text Placeholder 11"/>
          <p:cNvSpPr>
            <a:spLocks noGrp="1"/>
          </p:cNvSpPr>
          <p:nvPr>
            <p:ph type="body" sz="quarter" idx="49"/>
          </p:nvPr>
        </p:nvSpPr>
        <p:spPr>
          <a:xfrm>
            <a:off x="3937521" y="4572000"/>
            <a:ext cx="1439863" cy="1435936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4" name="Text Placeholder 11"/>
          <p:cNvSpPr>
            <a:spLocks noGrp="1"/>
          </p:cNvSpPr>
          <p:nvPr>
            <p:ph type="body" sz="quarter" idx="50"/>
          </p:nvPr>
        </p:nvSpPr>
        <p:spPr>
          <a:xfrm>
            <a:off x="3937521" y="4025189"/>
            <a:ext cx="1439863" cy="432000"/>
          </a:xfrm>
        </p:spPr>
        <p:txBody>
          <a:bodyPr>
            <a:noAutofit/>
          </a:bodyPr>
          <a:lstStyle>
            <a:lvl1pPr marL="0" indent="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None/>
              <a:tabLst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57" name="Text Placeholder 11"/>
          <p:cNvSpPr>
            <a:spLocks noGrp="1"/>
          </p:cNvSpPr>
          <p:nvPr>
            <p:ph type="body" sz="quarter" idx="51" hasCustomPrompt="1"/>
          </p:nvPr>
        </p:nvSpPr>
        <p:spPr>
          <a:xfrm>
            <a:off x="3937521" y="3636000"/>
            <a:ext cx="1439863" cy="207033"/>
          </a:xfrm>
        </p:spPr>
        <p:txBody>
          <a:bodyPr>
            <a:noAutofit/>
          </a:bodyPr>
          <a:lstStyle>
            <a:lvl1pPr marL="0" indent="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None/>
              <a:tabLst/>
              <a:defRPr sz="1000" b="0" i="0" spc="0" baseline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[Title]</a:t>
            </a:r>
            <a:endParaRPr lang="en-US" dirty="0"/>
          </a:p>
        </p:txBody>
      </p:sp>
      <p:sp>
        <p:nvSpPr>
          <p:cNvPr id="58" name="Picture Placeholder 2"/>
          <p:cNvSpPr>
            <a:spLocks noGrp="1"/>
          </p:cNvSpPr>
          <p:nvPr>
            <p:ph type="pic" sz="quarter" idx="52"/>
          </p:nvPr>
        </p:nvSpPr>
        <p:spPr>
          <a:xfrm>
            <a:off x="3937522" y="1844675"/>
            <a:ext cx="1439340" cy="1439341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E"/>
          </a:p>
        </p:txBody>
      </p:sp>
      <p:sp>
        <p:nvSpPr>
          <p:cNvPr id="59" name="Text Placeholder 11"/>
          <p:cNvSpPr>
            <a:spLocks noGrp="1"/>
          </p:cNvSpPr>
          <p:nvPr>
            <p:ph type="body" sz="quarter" idx="53" hasCustomPrompt="1"/>
          </p:nvPr>
        </p:nvSpPr>
        <p:spPr>
          <a:xfrm>
            <a:off x="5734061" y="3424102"/>
            <a:ext cx="1439863" cy="207873"/>
          </a:xfrm>
        </p:spPr>
        <p:txBody>
          <a:bodyPr>
            <a:noAutofit/>
          </a:bodyPr>
          <a:lstStyle>
            <a:lvl1pPr marL="0" indent="0">
              <a:lnSpc>
                <a:spcPct val="89000"/>
              </a:lnSpc>
              <a:spcAft>
                <a:spcPts val="900"/>
              </a:spcAft>
              <a:tabLst/>
              <a:defRPr sz="1200" b="0" spc="0" baseline="0">
                <a:solidFill>
                  <a:schemeClr val="accent2"/>
                </a:solidFill>
                <a:latin typeface="+mj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[Name]</a:t>
            </a:r>
            <a:endParaRPr lang="en-US" dirty="0"/>
          </a:p>
        </p:txBody>
      </p:sp>
      <p:sp>
        <p:nvSpPr>
          <p:cNvPr id="60" name="Text Placeholder 11"/>
          <p:cNvSpPr>
            <a:spLocks noGrp="1"/>
          </p:cNvSpPr>
          <p:nvPr>
            <p:ph type="body" sz="quarter" idx="54"/>
          </p:nvPr>
        </p:nvSpPr>
        <p:spPr>
          <a:xfrm>
            <a:off x="5734060" y="4572000"/>
            <a:ext cx="1439863" cy="1435936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1" name="Text Placeholder 11"/>
          <p:cNvSpPr>
            <a:spLocks noGrp="1"/>
          </p:cNvSpPr>
          <p:nvPr>
            <p:ph type="body" sz="quarter" idx="55"/>
          </p:nvPr>
        </p:nvSpPr>
        <p:spPr>
          <a:xfrm>
            <a:off x="5734060" y="4025189"/>
            <a:ext cx="1439863" cy="432000"/>
          </a:xfrm>
        </p:spPr>
        <p:txBody>
          <a:bodyPr>
            <a:noAutofit/>
          </a:bodyPr>
          <a:lstStyle>
            <a:lvl1pPr marL="0" indent="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None/>
              <a:tabLst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2" name="Text Placeholder 11"/>
          <p:cNvSpPr>
            <a:spLocks noGrp="1"/>
          </p:cNvSpPr>
          <p:nvPr>
            <p:ph type="body" sz="quarter" idx="56" hasCustomPrompt="1"/>
          </p:nvPr>
        </p:nvSpPr>
        <p:spPr>
          <a:xfrm>
            <a:off x="5734060" y="3636000"/>
            <a:ext cx="1439863" cy="207033"/>
          </a:xfrm>
        </p:spPr>
        <p:txBody>
          <a:bodyPr>
            <a:noAutofit/>
          </a:bodyPr>
          <a:lstStyle>
            <a:lvl1pPr marL="0" indent="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None/>
              <a:tabLst/>
              <a:defRPr sz="1000" b="0" i="0" spc="0" baseline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[Title]</a:t>
            </a:r>
            <a:endParaRPr lang="en-US" dirty="0"/>
          </a:p>
        </p:txBody>
      </p:sp>
      <p:sp>
        <p:nvSpPr>
          <p:cNvPr id="63" name="Picture Placeholder 2"/>
          <p:cNvSpPr>
            <a:spLocks noGrp="1"/>
          </p:cNvSpPr>
          <p:nvPr>
            <p:ph type="pic" sz="quarter" idx="57"/>
          </p:nvPr>
        </p:nvSpPr>
        <p:spPr>
          <a:xfrm>
            <a:off x="5734061" y="1844675"/>
            <a:ext cx="1439340" cy="1439341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E"/>
          </a:p>
        </p:txBody>
      </p:sp>
      <p:sp>
        <p:nvSpPr>
          <p:cNvPr id="64" name="Text Placeholder 11"/>
          <p:cNvSpPr>
            <a:spLocks noGrp="1"/>
          </p:cNvSpPr>
          <p:nvPr>
            <p:ph type="body" sz="quarter" idx="58" hasCustomPrompt="1"/>
          </p:nvPr>
        </p:nvSpPr>
        <p:spPr>
          <a:xfrm>
            <a:off x="7536922" y="3424102"/>
            <a:ext cx="1439863" cy="207873"/>
          </a:xfrm>
        </p:spPr>
        <p:txBody>
          <a:bodyPr>
            <a:noAutofit/>
          </a:bodyPr>
          <a:lstStyle>
            <a:lvl1pPr marL="0" indent="0">
              <a:lnSpc>
                <a:spcPct val="89000"/>
              </a:lnSpc>
              <a:spcAft>
                <a:spcPts val="900"/>
              </a:spcAft>
              <a:tabLst/>
              <a:defRPr sz="1200" b="0" spc="0" baseline="0">
                <a:solidFill>
                  <a:schemeClr val="accent2"/>
                </a:solidFill>
                <a:latin typeface="+mj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[Name]</a:t>
            </a:r>
            <a:endParaRPr lang="en-US" dirty="0"/>
          </a:p>
        </p:txBody>
      </p:sp>
      <p:sp>
        <p:nvSpPr>
          <p:cNvPr id="73" name="Text Placeholder 11"/>
          <p:cNvSpPr>
            <a:spLocks noGrp="1"/>
          </p:cNvSpPr>
          <p:nvPr>
            <p:ph type="body" sz="quarter" idx="59"/>
          </p:nvPr>
        </p:nvSpPr>
        <p:spPr>
          <a:xfrm>
            <a:off x="7536921" y="4572000"/>
            <a:ext cx="1439863" cy="1435936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4" name="Text Placeholder 11"/>
          <p:cNvSpPr>
            <a:spLocks noGrp="1"/>
          </p:cNvSpPr>
          <p:nvPr>
            <p:ph type="body" sz="quarter" idx="60"/>
          </p:nvPr>
        </p:nvSpPr>
        <p:spPr>
          <a:xfrm>
            <a:off x="7536921" y="4025189"/>
            <a:ext cx="1439863" cy="432000"/>
          </a:xfrm>
        </p:spPr>
        <p:txBody>
          <a:bodyPr>
            <a:noAutofit/>
          </a:bodyPr>
          <a:lstStyle>
            <a:lvl1pPr marL="0" indent="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None/>
              <a:tabLst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5" name="Text Placeholder 11"/>
          <p:cNvSpPr>
            <a:spLocks noGrp="1"/>
          </p:cNvSpPr>
          <p:nvPr>
            <p:ph type="body" sz="quarter" idx="61" hasCustomPrompt="1"/>
          </p:nvPr>
        </p:nvSpPr>
        <p:spPr>
          <a:xfrm>
            <a:off x="7536921" y="3636000"/>
            <a:ext cx="1439863" cy="207033"/>
          </a:xfrm>
        </p:spPr>
        <p:txBody>
          <a:bodyPr>
            <a:noAutofit/>
          </a:bodyPr>
          <a:lstStyle>
            <a:lvl1pPr marL="0" indent="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None/>
              <a:tabLst/>
              <a:defRPr sz="1000" b="0" i="0" spc="0" baseline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[Title]</a:t>
            </a:r>
            <a:endParaRPr lang="en-US" dirty="0"/>
          </a:p>
        </p:txBody>
      </p:sp>
      <p:sp>
        <p:nvSpPr>
          <p:cNvPr id="76" name="Picture Placeholder 2"/>
          <p:cNvSpPr>
            <a:spLocks noGrp="1"/>
          </p:cNvSpPr>
          <p:nvPr>
            <p:ph type="pic" sz="quarter" idx="62"/>
          </p:nvPr>
        </p:nvSpPr>
        <p:spPr>
          <a:xfrm>
            <a:off x="7536922" y="1844675"/>
            <a:ext cx="1439340" cy="1439341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E"/>
          </a:p>
        </p:txBody>
      </p:sp>
      <p:sp>
        <p:nvSpPr>
          <p:cNvPr id="77" name="Text Placeholder 11"/>
          <p:cNvSpPr>
            <a:spLocks noGrp="1"/>
          </p:cNvSpPr>
          <p:nvPr>
            <p:ph type="body" sz="quarter" idx="63" hasCustomPrompt="1"/>
          </p:nvPr>
        </p:nvSpPr>
        <p:spPr>
          <a:xfrm>
            <a:off x="9696450" y="3424102"/>
            <a:ext cx="1439863" cy="207873"/>
          </a:xfrm>
        </p:spPr>
        <p:txBody>
          <a:bodyPr>
            <a:noAutofit/>
          </a:bodyPr>
          <a:lstStyle>
            <a:lvl1pPr marL="0" indent="0">
              <a:lnSpc>
                <a:spcPct val="89000"/>
              </a:lnSpc>
              <a:spcAft>
                <a:spcPts val="900"/>
              </a:spcAft>
              <a:tabLst/>
              <a:defRPr sz="1200" b="0" spc="0" baseline="0">
                <a:solidFill>
                  <a:schemeClr val="accent2"/>
                </a:solidFill>
                <a:latin typeface="+mj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[Name]</a:t>
            </a:r>
            <a:endParaRPr lang="en-US" dirty="0"/>
          </a:p>
        </p:txBody>
      </p:sp>
      <p:sp>
        <p:nvSpPr>
          <p:cNvPr id="78" name="Text Placeholder 11"/>
          <p:cNvSpPr>
            <a:spLocks noGrp="1"/>
          </p:cNvSpPr>
          <p:nvPr>
            <p:ph type="body" sz="quarter" idx="64"/>
          </p:nvPr>
        </p:nvSpPr>
        <p:spPr>
          <a:xfrm>
            <a:off x="9696450" y="4572000"/>
            <a:ext cx="1439863" cy="1435936"/>
          </a:xfrm>
        </p:spPr>
        <p:txBody>
          <a:bodyPr>
            <a:noAutofit/>
          </a:bodyPr>
          <a:lstStyle>
            <a:lvl1pPr marL="180000" indent="-18000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Char char="•"/>
              <a:tabLst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9" name="Text Placeholder 11"/>
          <p:cNvSpPr>
            <a:spLocks noGrp="1"/>
          </p:cNvSpPr>
          <p:nvPr>
            <p:ph type="body" sz="quarter" idx="65"/>
          </p:nvPr>
        </p:nvSpPr>
        <p:spPr>
          <a:xfrm>
            <a:off x="9696450" y="4025189"/>
            <a:ext cx="1439863" cy="432000"/>
          </a:xfrm>
        </p:spPr>
        <p:txBody>
          <a:bodyPr>
            <a:noAutofit/>
          </a:bodyPr>
          <a:lstStyle>
            <a:lvl1pPr marL="0" indent="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None/>
              <a:tabLst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80" name="Text Placeholder 11"/>
          <p:cNvSpPr>
            <a:spLocks noGrp="1"/>
          </p:cNvSpPr>
          <p:nvPr>
            <p:ph type="body" sz="quarter" idx="66" hasCustomPrompt="1"/>
          </p:nvPr>
        </p:nvSpPr>
        <p:spPr>
          <a:xfrm>
            <a:off x="9696450" y="3636000"/>
            <a:ext cx="1439863" cy="207033"/>
          </a:xfrm>
        </p:spPr>
        <p:txBody>
          <a:bodyPr>
            <a:noAutofit/>
          </a:bodyPr>
          <a:lstStyle>
            <a:lvl1pPr marL="0" indent="0">
              <a:lnSpc>
                <a:spcPct val="89000"/>
              </a:lnSpc>
              <a:spcAft>
                <a:spcPts val="500"/>
              </a:spcAft>
              <a:buClr>
                <a:srgbClr val="0D73F3"/>
              </a:buClr>
              <a:buFont typeface="Arial" charset="0"/>
              <a:buNone/>
              <a:tabLst/>
              <a:defRPr sz="1000" b="0" i="0" spc="0" baseline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[Title]</a:t>
            </a:r>
            <a:endParaRPr lang="en-US" dirty="0"/>
          </a:p>
        </p:txBody>
      </p:sp>
      <p:sp>
        <p:nvSpPr>
          <p:cNvPr id="81" name="Picture Placeholder 2"/>
          <p:cNvSpPr>
            <a:spLocks noGrp="1"/>
          </p:cNvSpPr>
          <p:nvPr>
            <p:ph type="pic" sz="quarter" idx="67"/>
          </p:nvPr>
        </p:nvSpPr>
        <p:spPr>
          <a:xfrm>
            <a:off x="9696450" y="1844675"/>
            <a:ext cx="1439340" cy="1439341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E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[Team Layout]</a:t>
            </a:r>
            <a:endParaRPr lang="en-US" dirty="0"/>
          </a:p>
        </p:txBody>
      </p:sp>
      <p:grpSp>
        <p:nvGrpSpPr>
          <p:cNvPr id="47" name="Group 46"/>
          <p:cNvGrpSpPr/>
          <p:nvPr userDrawn="1"/>
        </p:nvGrpSpPr>
        <p:grpSpPr>
          <a:xfrm>
            <a:off x="9156751" y="2383200"/>
            <a:ext cx="360000" cy="360000"/>
            <a:chOff x="9180000" y="2383200"/>
            <a:chExt cx="360000" cy="360000"/>
          </a:xfrm>
        </p:grpSpPr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9180000" y="2383200"/>
              <a:ext cx="360000" cy="36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" name="Cross 48"/>
            <p:cNvSpPr/>
            <p:nvPr/>
          </p:nvSpPr>
          <p:spPr>
            <a:xfrm>
              <a:off x="9238236" y="2441436"/>
              <a:ext cx="243528" cy="243528"/>
            </a:xfrm>
            <a:prstGeom prst="plus">
              <a:avLst>
                <a:gd name="adj" fmla="val 442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>
                <a:solidFill>
                  <a:srgbClr val="FFFFFF"/>
                </a:solidFill>
                <a:latin typeface="Calibri Regular" charset="0"/>
              </a:endParaRPr>
            </a:p>
          </p:txBody>
        </p:sp>
      </p:grp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9696033" y="2074"/>
            <a:ext cx="2495966" cy="685592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solidFill>
                <a:srgbClr val="FFFFFF"/>
              </a:solidFill>
              <a:latin typeface="Calibri Regular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0" y="1844675"/>
            <a:ext cx="9696033" cy="4356100"/>
          </a:xfrm>
          <a:noFill/>
        </p:spPr>
        <p:txBody>
          <a:bodyPr anchor="ctr"/>
          <a:lstStyle>
            <a:lvl1pPr algn="ctr">
              <a:defRPr/>
            </a:lvl1pPr>
          </a:lstStyle>
          <a:p>
            <a:endParaRPr lang="en-IE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40"/>
          </p:nvPr>
        </p:nvSpPr>
        <p:spPr>
          <a:xfrm>
            <a:off x="9840415" y="1052513"/>
            <a:ext cx="2016205" cy="5148262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1800" b="0">
                <a:solidFill>
                  <a:schemeClr val="tx1"/>
                </a:solidFill>
                <a:latin typeface="+mj-lt"/>
              </a:defRPr>
            </a:lvl2pPr>
            <a:lvl3pPr marL="228600" indent="-228600">
              <a:buClr>
                <a:schemeClr val="accent2"/>
              </a:buClr>
              <a:buFont typeface="Arial" charset="0"/>
              <a:buChar char="•"/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defRPr sz="12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35378" y="657224"/>
            <a:ext cx="8640347" cy="673200"/>
          </a:xfrm>
        </p:spPr>
        <p:txBody>
          <a:bodyPr/>
          <a:lstStyle/>
          <a:p>
            <a:r>
              <a:rPr lang="en-US" dirty="0" smtClean="0"/>
              <a:t>[Image and References]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1596055" y="6400800"/>
            <a:ext cx="260983" cy="26032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lIns="0" tIns="0" rIns="0" bIns="0" rtlCol="0" anchor="ctr"/>
          <a:lstStyle>
            <a:lvl1pPr algn="ctr">
              <a:defRPr sz="600" b="0" i="0">
                <a:solidFill>
                  <a:schemeClr val="bg1"/>
                </a:solidFill>
                <a:latin typeface="+mn-lt"/>
                <a:ea typeface="Calibri" charset="0"/>
                <a:cs typeface="Calibri" charset="0"/>
              </a:defRPr>
            </a:lvl1pPr>
          </a:lstStyle>
          <a:p>
            <a:pPr defTabSz="914126"/>
            <a:fld id="{E2D427D2-8E18-F848-9BAC-5F07EDDF0FB0}" type="slidenum">
              <a:rPr lang="en-US" smtClean="0">
                <a:solidFill>
                  <a:srgbClr val="FFFFFF"/>
                </a:solidFill>
              </a:rPr>
              <a:pPr defTabSz="914126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2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334962" y="1843882"/>
            <a:ext cx="3985037" cy="435689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E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8256588" y="1843882"/>
            <a:ext cx="3240000" cy="395287"/>
          </a:xfrm>
        </p:spPr>
        <p:txBody>
          <a:bodyPr>
            <a:noAutofit/>
          </a:bodyPr>
          <a:lstStyle>
            <a:lvl1pPr marL="0" indent="0">
              <a:lnSpc>
                <a:spcPct val="89000"/>
              </a:lnSpc>
              <a:spcAft>
                <a:spcPts val="900"/>
              </a:spcAft>
              <a:tabLst/>
              <a:defRPr sz="1400" b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[Section title goes here]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4656138" y="1843882"/>
            <a:ext cx="3240000" cy="395287"/>
          </a:xfrm>
        </p:spPr>
        <p:txBody>
          <a:bodyPr>
            <a:noAutofit/>
          </a:bodyPr>
          <a:lstStyle>
            <a:lvl1pPr marL="0" indent="0">
              <a:lnSpc>
                <a:spcPct val="89000"/>
              </a:lnSpc>
              <a:spcAft>
                <a:spcPts val="900"/>
              </a:spcAft>
              <a:tabLst/>
              <a:defRPr sz="1400" b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[Section title goes here]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[Image and Text x 2]</a:t>
            </a:r>
            <a:endParaRPr lang="en-US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38"/>
          </p:nvPr>
        </p:nvSpPr>
        <p:spPr>
          <a:xfrm>
            <a:off x="8256588" y="2243541"/>
            <a:ext cx="2879725" cy="3561947"/>
          </a:xfrm>
        </p:spPr>
        <p:txBody>
          <a:bodyPr tIns="9000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39"/>
          </p:nvPr>
        </p:nvSpPr>
        <p:spPr>
          <a:xfrm>
            <a:off x="4656138" y="2243541"/>
            <a:ext cx="2879725" cy="3561947"/>
          </a:xfrm>
        </p:spPr>
        <p:txBody>
          <a:bodyPr tIns="9000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+2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334963" y="1844675"/>
            <a:ext cx="3316726" cy="4362059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E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7535862" y="1844675"/>
            <a:ext cx="4321176" cy="395287"/>
          </a:xfrm>
        </p:spPr>
        <p:txBody>
          <a:bodyPr>
            <a:noAutofit/>
          </a:bodyPr>
          <a:lstStyle>
            <a:lvl1pPr marL="0" indent="0">
              <a:lnSpc>
                <a:spcPct val="89000"/>
              </a:lnSpc>
              <a:spcAft>
                <a:spcPts val="900"/>
              </a:spcAft>
              <a:tabLst/>
              <a:defRPr sz="1400" b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[Section title goes here]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7535863" y="4219575"/>
            <a:ext cx="4321176" cy="396000"/>
          </a:xfrm>
        </p:spPr>
        <p:txBody>
          <a:bodyPr>
            <a:noAutofit/>
          </a:bodyPr>
          <a:lstStyle>
            <a:lvl1pPr marL="0" indent="0">
              <a:lnSpc>
                <a:spcPct val="89000"/>
              </a:lnSpc>
              <a:spcAft>
                <a:spcPts val="900"/>
              </a:spcAft>
              <a:tabLst/>
              <a:defRPr sz="1400" b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[Section title goes here]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35"/>
          </p:nvPr>
        </p:nvSpPr>
        <p:spPr>
          <a:xfrm>
            <a:off x="3935412" y="1844675"/>
            <a:ext cx="3316726" cy="4362059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E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[Image x 2, Text x 2]</a:t>
            </a:r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38"/>
          </p:nvPr>
        </p:nvSpPr>
        <p:spPr>
          <a:xfrm>
            <a:off x="7535862" y="2243541"/>
            <a:ext cx="3600452" cy="1580747"/>
          </a:xfrm>
        </p:spPr>
        <p:txBody>
          <a:bodyPr tIns="9000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39"/>
          </p:nvPr>
        </p:nvSpPr>
        <p:spPr>
          <a:xfrm>
            <a:off x="7535864" y="4622734"/>
            <a:ext cx="3600452" cy="1580747"/>
          </a:xfrm>
        </p:spPr>
        <p:txBody>
          <a:bodyPr tIns="9000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+2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334963" y="2370242"/>
            <a:ext cx="5652000" cy="205144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E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334963" y="1844675"/>
            <a:ext cx="5652000" cy="393875"/>
          </a:xfrm>
        </p:spPr>
        <p:txBody>
          <a:bodyPr>
            <a:noAutofit/>
          </a:bodyPr>
          <a:lstStyle>
            <a:lvl1pPr marL="0" indent="0">
              <a:lnSpc>
                <a:spcPct val="89000"/>
              </a:lnSpc>
              <a:spcAft>
                <a:spcPts val="900"/>
              </a:spcAft>
              <a:tabLst/>
              <a:defRPr sz="1400" b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[Section title goes here]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6205038" y="2370242"/>
            <a:ext cx="5652000" cy="205144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E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6205038" y="1844675"/>
            <a:ext cx="5652000" cy="393875"/>
          </a:xfrm>
        </p:spPr>
        <p:txBody>
          <a:bodyPr>
            <a:noAutofit/>
          </a:bodyPr>
          <a:lstStyle>
            <a:lvl1pPr marL="0" indent="0">
              <a:lnSpc>
                <a:spcPct val="89000"/>
              </a:lnSpc>
              <a:spcAft>
                <a:spcPts val="900"/>
              </a:spcAft>
              <a:tabLst/>
              <a:defRPr sz="1400" b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[Section title goes here]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335378" y="657224"/>
            <a:ext cx="11521660" cy="6732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[Image x 2, Text x 2]</a:t>
            </a:r>
            <a:endParaRPr lang="en-US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35"/>
          </p:nvPr>
        </p:nvSpPr>
        <p:spPr>
          <a:xfrm>
            <a:off x="334962" y="4507007"/>
            <a:ext cx="5652000" cy="16937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36"/>
          </p:nvPr>
        </p:nvSpPr>
        <p:spPr>
          <a:xfrm>
            <a:off x="6205038" y="4507007"/>
            <a:ext cx="5652000" cy="16937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+2Tex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334963" y="2370242"/>
            <a:ext cx="5652000" cy="1546116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E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334963" y="1844675"/>
            <a:ext cx="5652000" cy="393875"/>
          </a:xfrm>
        </p:spPr>
        <p:txBody>
          <a:bodyPr>
            <a:noAutofit/>
          </a:bodyPr>
          <a:lstStyle>
            <a:lvl1pPr marL="0" indent="0">
              <a:lnSpc>
                <a:spcPct val="89000"/>
              </a:lnSpc>
              <a:spcAft>
                <a:spcPts val="900"/>
              </a:spcAft>
              <a:tabLst/>
              <a:defRPr sz="1400" b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[Section title goes here]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6205038" y="2370242"/>
            <a:ext cx="5652000" cy="1546116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E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6205038" y="1844675"/>
            <a:ext cx="5652000" cy="393875"/>
          </a:xfrm>
        </p:spPr>
        <p:txBody>
          <a:bodyPr>
            <a:noAutofit/>
          </a:bodyPr>
          <a:lstStyle>
            <a:lvl1pPr marL="0" indent="0">
              <a:lnSpc>
                <a:spcPct val="89000"/>
              </a:lnSpc>
              <a:spcAft>
                <a:spcPts val="900"/>
              </a:spcAft>
              <a:tabLst/>
              <a:defRPr sz="1400" b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[Section title goes here]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335378" y="657224"/>
            <a:ext cx="11521660" cy="6732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[Image x 2, Text x 2]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5"/>
          </p:nvPr>
        </p:nvSpPr>
        <p:spPr>
          <a:xfrm>
            <a:off x="334963" y="4002088"/>
            <a:ext cx="5652000" cy="180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36"/>
          </p:nvPr>
        </p:nvSpPr>
        <p:spPr>
          <a:xfrm>
            <a:off x="6205038" y="4002088"/>
            <a:ext cx="5652000" cy="180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Text+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334964" y="1844675"/>
            <a:ext cx="3312766" cy="191719"/>
          </a:xfrm>
        </p:spPr>
        <p:txBody>
          <a:bodyPr>
            <a:spAutoFit/>
          </a:bodyPr>
          <a:lstStyle>
            <a:lvl1pPr marL="0" indent="0">
              <a:lnSpc>
                <a:spcPct val="89000"/>
              </a:lnSpc>
              <a:spcAft>
                <a:spcPts val="900"/>
              </a:spcAft>
              <a:tabLst/>
              <a:defRPr sz="1400" b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[Section title goes here]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4224001" y="1844675"/>
            <a:ext cx="3312766" cy="191719"/>
          </a:xfrm>
        </p:spPr>
        <p:txBody>
          <a:bodyPr>
            <a:spAutoFit/>
          </a:bodyPr>
          <a:lstStyle>
            <a:lvl1pPr marL="0" indent="0">
              <a:lnSpc>
                <a:spcPct val="89000"/>
              </a:lnSpc>
              <a:spcAft>
                <a:spcPts val="900"/>
              </a:spcAft>
              <a:tabLst/>
              <a:defRPr sz="1400" b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[Section title goes here]</a:t>
            </a:r>
            <a:endParaRPr lang="en-US" dirty="0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8113038" y="1844675"/>
            <a:ext cx="3312766" cy="191719"/>
          </a:xfrm>
        </p:spPr>
        <p:txBody>
          <a:bodyPr>
            <a:spAutoFit/>
          </a:bodyPr>
          <a:lstStyle>
            <a:lvl1pPr marL="0" indent="0">
              <a:lnSpc>
                <a:spcPct val="89000"/>
              </a:lnSpc>
              <a:spcAft>
                <a:spcPts val="900"/>
              </a:spcAft>
              <a:tabLst/>
              <a:defRPr sz="1400" b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[Section title goes here]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[Text x 3 and Images]</a:t>
            </a:r>
            <a:endParaRPr lang="en-US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38"/>
          </p:nvPr>
        </p:nvSpPr>
        <p:spPr>
          <a:xfrm>
            <a:off x="334963" y="2241550"/>
            <a:ext cx="3312765" cy="1192975"/>
          </a:xfrm>
        </p:spPr>
        <p:txBody>
          <a:bodyPr tIns="9000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39"/>
          </p:nvPr>
        </p:nvSpPr>
        <p:spPr>
          <a:xfrm>
            <a:off x="4224001" y="2241550"/>
            <a:ext cx="3312765" cy="1192975"/>
          </a:xfrm>
        </p:spPr>
        <p:txBody>
          <a:bodyPr tIns="9000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40"/>
          </p:nvPr>
        </p:nvSpPr>
        <p:spPr>
          <a:xfrm>
            <a:off x="8113038" y="2241550"/>
            <a:ext cx="3312765" cy="1192975"/>
          </a:xfrm>
        </p:spPr>
        <p:txBody>
          <a:bodyPr tIns="9000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338560" y="4436775"/>
            <a:ext cx="3744000" cy="176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E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224001" y="4436775"/>
            <a:ext cx="3744000" cy="176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E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8113038" y="4436775"/>
            <a:ext cx="3744000" cy="176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E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Text+Icons+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334964" y="2636838"/>
            <a:ext cx="3312766" cy="191719"/>
          </a:xfrm>
        </p:spPr>
        <p:txBody>
          <a:bodyPr>
            <a:spAutoFit/>
          </a:bodyPr>
          <a:lstStyle>
            <a:lvl1pPr marL="0" indent="0">
              <a:lnSpc>
                <a:spcPct val="89000"/>
              </a:lnSpc>
              <a:spcAft>
                <a:spcPts val="900"/>
              </a:spcAft>
              <a:tabLst/>
              <a:defRPr sz="1400" b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[Section title goes here]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4224001" y="2636838"/>
            <a:ext cx="3312766" cy="191719"/>
          </a:xfrm>
        </p:spPr>
        <p:txBody>
          <a:bodyPr>
            <a:spAutoFit/>
          </a:bodyPr>
          <a:lstStyle>
            <a:lvl1pPr marL="0" indent="0">
              <a:lnSpc>
                <a:spcPct val="89000"/>
              </a:lnSpc>
              <a:spcAft>
                <a:spcPts val="900"/>
              </a:spcAft>
              <a:tabLst/>
              <a:defRPr sz="1400" b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[Section title goes here]</a:t>
            </a:r>
            <a:endParaRPr lang="en-US" dirty="0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8113038" y="2636838"/>
            <a:ext cx="3312766" cy="191719"/>
          </a:xfrm>
        </p:spPr>
        <p:txBody>
          <a:bodyPr>
            <a:spAutoFit/>
          </a:bodyPr>
          <a:lstStyle>
            <a:lvl1pPr marL="0" indent="0">
              <a:lnSpc>
                <a:spcPct val="89000"/>
              </a:lnSpc>
              <a:spcAft>
                <a:spcPts val="900"/>
              </a:spcAft>
              <a:tabLst/>
              <a:defRPr sz="1400" b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[Section title goes here]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[Text x 3, Icons and Images]</a:t>
            </a:r>
            <a:endParaRPr lang="en-US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38"/>
          </p:nvPr>
        </p:nvSpPr>
        <p:spPr>
          <a:xfrm>
            <a:off x="334963" y="3033713"/>
            <a:ext cx="3312765" cy="1192975"/>
          </a:xfrm>
        </p:spPr>
        <p:txBody>
          <a:bodyPr tIns="9000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39"/>
          </p:nvPr>
        </p:nvSpPr>
        <p:spPr>
          <a:xfrm>
            <a:off x="4224001" y="3033713"/>
            <a:ext cx="3312765" cy="1192975"/>
          </a:xfrm>
        </p:spPr>
        <p:txBody>
          <a:bodyPr tIns="9000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40"/>
          </p:nvPr>
        </p:nvSpPr>
        <p:spPr>
          <a:xfrm>
            <a:off x="8113038" y="3033713"/>
            <a:ext cx="3312765" cy="1192975"/>
          </a:xfrm>
        </p:spPr>
        <p:txBody>
          <a:bodyPr tIns="9000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338560" y="4436775"/>
            <a:ext cx="3744000" cy="176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E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224001" y="4436775"/>
            <a:ext cx="3744000" cy="176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E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8113038" y="4436775"/>
            <a:ext cx="3744000" cy="176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E"/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41" hasCustomPrompt="1"/>
          </p:nvPr>
        </p:nvSpPr>
        <p:spPr>
          <a:xfrm>
            <a:off x="338560" y="1844675"/>
            <a:ext cx="612000" cy="612000"/>
          </a:xfrm>
          <a:noFill/>
        </p:spPr>
        <p:txBody>
          <a:bodyPr anchor="ctr"/>
          <a:lstStyle>
            <a:lvl1pPr algn="ctr">
              <a:defRPr/>
            </a:lvl1pPr>
          </a:lstStyle>
          <a:p>
            <a:r>
              <a:rPr lang="en-IE" dirty="0" smtClean="0"/>
              <a:t>Icon</a:t>
            </a:r>
            <a:endParaRPr lang="en-IE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4224001" y="1844675"/>
            <a:ext cx="612000" cy="612000"/>
          </a:xfrm>
          <a:noFill/>
        </p:spPr>
        <p:txBody>
          <a:bodyPr anchor="ctr"/>
          <a:lstStyle>
            <a:lvl1pPr marL="0" marR="0" indent="0" algn="ctr" defTabSz="914172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IE" dirty="0" smtClean="0"/>
              <a:t>Icon</a:t>
            </a:r>
          </a:p>
        </p:txBody>
      </p:sp>
      <p:sp>
        <p:nvSpPr>
          <p:cNvPr id="24" name="Picture Placeholder 8"/>
          <p:cNvSpPr>
            <a:spLocks noGrp="1"/>
          </p:cNvSpPr>
          <p:nvPr>
            <p:ph type="pic" sz="quarter" idx="43" hasCustomPrompt="1"/>
          </p:nvPr>
        </p:nvSpPr>
        <p:spPr>
          <a:xfrm>
            <a:off x="8113038" y="1844675"/>
            <a:ext cx="612000" cy="612000"/>
          </a:xfrm>
          <a:noFill/>
        </p:spPr>
        <p:txBody>
          <a:bodyPr anchor="ctr"/>
          <a:lstStyle>
            <a:lvl1pPr marL="0" marR="0" indent="0" algn="ctr" defTabSz="914172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IE" dirty="0" smtClean="0"/>
              <a:t>Icon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34962" y="1844675"/>
            <a:ext cx="5688000" cy="3960813"/>
          </a:xfrm>
          <a:solidFill>
            <a:schemeClr val="accent3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E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[2 Photo]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5805488"/>
            <a:ext cx="5040312" cy="395287"/>
          </a:xfrm>
        </p:spPr>
        <p:txBody>
          <a:bodyPr tIns="90000"/>
          <a:lstStyle>
            <a:lvl1pPr>
              <a:defRPr sz="1400">
                <a:latin typeface="+mj-lt"/>
              </a:defRPr>
            </a:lvl1pPr>
          </a:lstStyle>
          <a:p>
            <a:pPr lvl="0"/>
            <a:r>
              <a:rPr lang="en-US" dirty="0" smtClean="0"/>
              <a:t>[Sector name]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6169038" y="5805488"/>
            <a:ext cx="5040312" cy="395287"/>
          </a:xfrm>
        </p:spPr>
        <p:txBody>
          <a:bodyPr tIns="90000"/>
          <a:lstStyle>
            <a:lvl1pPr>
              <a:defRPr sz="1400">
                <a:latin typeface="+mj-lt"/>
              </a:defRPr>
            </a:lvl1pPr>
          </a:lstStyle>
          <a:p>
            <a:pPr lvl="0"/>
            <a:r>
              <a:rPr lang="en-US" dirty="0" smtClean="0"/>
              <a:t>[Sector name]</a:t>
            </a:r>
            <a:endParaRPr lang="en-US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6169038" y="1844675"/>
            <a:ext cx="5688000" cy="3960813"/>
          </a:xfrm>
          <a:solidFill>
            <a:schemeClr val="accent3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E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34963" y="5013325"/>
            <a:ext cx="2881312" cy="1187450"/>
          </a:xfrm>
        </p:spPr>
        <p:txBody>
          <a:bodyPr tIns="118800">
            <a:noAutofit/>
          </a:bodyPr>
          <a:lstStyle>
            <a:lvl1pPr marL="0" indent="0" algn="l">
              <a:spcAft>
                <a:spcPts val="0"/>
              </a:spcAft>
              <a:buNone/>
              <a:defRPr sz="1400" b="0" spc="0" baseline="0">
                <a:solidFill>
                  <a:schemeClr val="bg1"/>
                </a:solidFill>
                <a:latin typeface="+mn-lt"/>
              </a:defRPr>
            </a:lvl1pPr>
            <a:lvl2pPr marL="457132" indent="0" algn="ctr">
              <a:buNone/>
              <a:defRPr sz="2000"/>
            </a:lvl2pPr>
            <a:lvl3pPr marL="914263" indent="0" algn="ctr">
              <a:buNone/>
              <a:defRPr sz="1800"/>
            </a:lvl3pPr>
            <a:lvl4pPr marL="1371394" indent="0" algn="ctr">
              <a:buNone/>
              <a:defRPr sz="1600"/>
            </a:lvl4pPr>
            <a:lvl5pPr marL="1828526" indent="0" algn="ctr">
              <a:buNone/>
              <a:defRPr sz="1600"/>
            </a:lvl5pPr>
            <a:lvl6pPr marL="2285657" indent="0" algn="ctr">
              <a:buNone/>
              <a:defRPr sz="1600"/>
            </a:lvl6pPr>
            <a:lvl7pPr marL="2742788" indent="0" algn="ctr">
              <a:buNone/>
              <a:defRPr sz="1600"/>
            </a:lvl7pPr>
            <a:lvl8pPr marL="3199920" indent="0" algn="ctr">
              <a:buNone/>
              <a:defRPr sz="1600"/>
            </a:lvl8pPr>
            <a:lvl9pPr marL="3657051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34962" y="5013325"/>
            <a:ext cx="288131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15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34962" y="1844675"/>
            <a:ext cx="3744000" cy="3960813"/>
          </a:xfrm>
          <a:solidFill>
            <a:schemeClr val="accent3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E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224000" y="1844675"/>
            <a:ext cx="3744000" cy="3960813"/>
          </a:xfrm>
          <a:solidFill>
            <a:schemeClr val="accent3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E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113038" y="1844675"/>
            <a:ext cx="3744000" cy="3960813"/>
          </a:xfrm>
          <a:solidFill>
            <a:schemeClr val="accent3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E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[3 Photo]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5805488"/>
            <a:ext cx="3743325" cy="395287"/>
          </a:xfrm>
        </p:spPr>
        <p:txBody>
          <a:bodyPr tIns="90000"/>
          <a:lstStyle>
            <a:lvl1pPr>
              <a:defRPr sz="1400">
                <a:latin typeface="+mj-lt"/>
              </a:defRPr>
            </a:lvl1pPr>
          </a:lstStyle>
          <a:p>
            <a:pPr lvl="0"/>
            <a:r>
              <a:rPr lang="en-US" dirty="0" smtClean="0"/>
              <a:t>[Sector name]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4219729" y="5805488"/>
            <a:ext cx="3743325" cy="395287"/>
          </a:xfrm>
        </p:spPr>
        <p:txBody>
          <a:bodyPr tIns="90000"/>
          <a:lstStyle>
            <a:lvl1pPr>
              <a:defRPr sz="1400">
                <a:latin typeface="+mj-lt"/>
              </a:defRPr>
            </a:lvl1pPr>
          </a:lstStyle>
          <a:p>
            <a:pPr lvl="0"/>
            <a:r>
              <a:rPr lang="en-US" dirty="0" smtClean="0"/>
              <a:t>[Sector name]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8113375" y="5805488"/>
            <a:ext cx="3743325" cy="395287"/>
          </a:xfrm>
        </p:spPr>
        <p:txBody>
          <a:bodyPr tIns="90000"/>
          <a:lstStyle>
            <a:lvl1pPr>
              <a:defRPr sz="1400">
                <a:latin typeface="+mj-lt"/>
              </a:defRPr>
            </a:lvl1pPr>
          </a:lstStyle>
          <a:p>
            <a:pPr lvl="0"/>
            <a:r>
              <a:rPr lang="en-US" dirty="0" smtClean="0"/>
              <a:t>[Sector name]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[4 Photo]</a:t>
            </a:r>
            <a:endParaRPr lang="en-US" dirty="0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34963" y="1844675"/>
            <a:ext cx="3744000" cy="3960813"/>
          </a:xfrm>
          <a:solidFill>
            <a:schemeClr val="accent3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E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5805488"/>
            <a:ext cx="3743325" cy="395287"/>
          </a:xfrm>
        </p:spPr>
        <p:txBody>
          <a:bodyPr tIns="90000"/>
          <a:lstStyle>
            <a:lvl1pPr>
              <a:defRPr sz="1400">
                <a:latin typeface="+mj-lt"/>
              </a:defRPr>
            </a:lvl1pPr>
          </a:lstStyle>
          <a:p>
            <a:pPr lvl="0"/>
            <a:r>
              <a:rPr lang="en-US" dirty="0" smtClean="0"/>
              <a:t>[Sector name]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4219729" y="5805488"/>
            <a:ext cx="3743325" cy="395287"/>
          </a:xfrm>
        </p:spPr>
        <p:txBody>
          <a:bodyPr tIns="90000"/>
          <a:lstStyle>
            <a:lvl1pPr>
              <a:defRPr sz="1400">
                <a:latin typeface="+mj-lt"/>
              </a:defRPr>
            </a:lvl1pPr>
          </a:lstStyle>
          <a:p>
            <a:pPr lvl="0"/>
            <a:r>
              <a:rPr lang="en-US" dirty="0" smtClean="0"/>
              <a:t>[Sector name]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8113375" y="5805488"/>
            <a:ext cx="3743325" cy="395287"/>
          </a:xfrm>
        </p:spPr>
        <p:txBody>
          <a:bodyPr tIns="90000"/>
          <a:lstStyle>
            <a:lvl1pPr>
              <a:defRPr sz="1400">
                <a:latin typeface="+mj-lt"/>
              </a:defRPr>
            </a:lvl1pPr>
          </a:lstStyle>
          <a:p>
            <a:pPr lvl="0"/>
            <a:r>
              <a:rPr lang="en-US" dirty="0" smtClean="0"/>
              <a:t>[Sector name]</a:t>
            </a:r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224001" y="1844675"/>
            <a:ext cx="3739054" cy="1764000"/>
          </a:xfrm>
          <a:solidFill>
            <a:schemeClr val="accent3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E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224001" y="4041488"/>
            <a:ext cx="3744000" cy="1764000"/>
          </a:xfrm>
          <a:solidFill>
            <a:schemeClr val="accent3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E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8113038" y="1844675"/>
            <a:ext cx="3744000" cy="3960813"/>
          </a:xfrm>
          <a:solidFill>
            <a:schemeClr val="accent3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E"/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4219729" y="3611056"/>
            <a:ext cx="3743325" cy="395287"/>
          </a:xfrm>
        </p:spPr>
        <p:txBody>
          <a:bodyPr tIns="90000"/>
          <a:lstStyle>
            <a:lvl1pPr>
              <a:defRPr sz="1400">
                <a:latin typeface="+mj-lt"/>
              </a:defRPr>
            </a:lvl1pPr>
          </a:lstStyle>
          <a:p>
            <a:pPr lvl="0"/>
            <a:r>
              <a:rPr lang="en-US" dirty="0" smtClean="0"/>
              <a:t>[Sector name]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[4 Photo]</a:t>
            </a:r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34963" y="1844675"/>
            <a:ext cx="3744000" cy="3960813"/>
          </a:xfrm>
          <a:solidFill>
            <a:schemeClr val="accent3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E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5805488"/>
            <a:ext cx="3743325" cy="395287"/>
          </a:xfrm>
        </p:spPr>
        <p:txBody>
          <a:bodyPr tIns="90000"/>
          <a:lstStyle>
            <a:lvl1pPr>
              <a:defRPr sz="1400">
                <a:latin typeface="+mj-lt"/>
              </a:defRPr>
            </a:lvl1pPr>
          </a:lstStyle>
          <a:p>
            <a:pPr lvl="0"/>
            <a:r>
              <a:rPr lang="en-US" dirty="0" smtClean="0"/>
              <a:t>[Sector name]</a:t>
            </a:r>
            <a:endParaRPr lang="en-US" dirty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4219729" y="5805488"/>
            <a:ext cx="3743325" cy="395287"/>
          </a:xfrm>
        </p:spPr>
        <p:txBody>
          <a:bodyPr tIns="90000"/>
          <a:lstStyle>
            <a:lvl1pPr>
              <a:defRPr sz="1400">
                <a:latin typeface="+mj-lt"/>
              </a:defRPr>
            </a:lvl1pPr>
          </a:lstStyle>
          <a:p>
            <a:pPr lvl="0"/>
            <a:r>
              <a:rPr lang="en-US" dirty="0" smtClean="0"/>
              <a:t>[Sector name]</a:t>
            </a:r>
            <a:endParaRPr lang="en-US" dirty="0"/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8113375" y="5805488"/>
            <a:ext cx="3743325" cy="395287"/>
          </a:xfrm>
        </p:spPr>
        <p:txBody>
          <a:bodyPr tIns="90000"/>
          <a:lstStyle>
            <a:lvl1pPr>
              <a:defRPr sz="1400">
                <a:latin typeface="+mj-lt"/>
              </a:defRPr>
            </a:lvl1pPr>
          </a:lstStyle>
          <a:p>
            <a:pPr lvl="0"/>
            <a:r>
              <a:rPr lang="en-US" dirty="0" smtClean="0"/>
              <a:t>[Sector name]</a:t>
            </a:r>
            <a:endParaRPr lang="en-US" dirty="0"/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224000" y="1844675"/>
            <a:ext cx="7633037" cy="1764000"/>
          </a:xfrm>
          <a:solidFill>
            <a:schemeClr val="accent3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E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224001" y="4041488"/>
            <a:ext cx="3744000" cy="1764000"/>
          </a:xfrm>
          <a:solidFill>
            <a:schemeClr val="accent3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E"/>
          </a:p>
        </p:txBody>
      </p:sp>
      <p:sp>
        <p:nvSpPr>
          <p:cNvPr id="24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8113038" y="4041488"/>
            <a:ext cx="3744000" cy="1764000"/>
          </a:xfrm>
          <a:solidFill>
            <a:schemeClr val="accent3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E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4219729" y="3611056"/>
            <a:ext cx="7636971" cy="395287"/>
          </a:xfrm>
        </p:spPr>
        <p:txBody>
          <a:bodyPr tIns="90000"/>
          <a:lstStyle>
            <a:lvl1pPr>
              <a:defRPr sz="1400">
                <a:latin typeface="+mj-lt"/>
              </a:defRPr>
            </a:lvl1pPr>
          </a:lstStyle>
          <a:p>
            <a:pPr lvl="0"/>
            <a:r>
              <a:rPr lang="en-US" dirty="0" smtClean="0"/>
              <a:t>[Sector name]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[5 Photo]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336799" y="5805488"/>
            <a:ext cx="3743325" cy="395287"/>
          </a:xfrm>
        </p:spPr>
        <p:txBody>
          <a:bodyPr tIns="90000"/>
          <a:lstStyle>
            <a:lvl1pPr>
              <a:defRPr sz="1400">
                <a:latin typeface="+mj-lt"/>
              </a:defRPr>
            </a:lvl1pPr>
          </a:lstStyle>
          <a:p>
            <a:pPr lvl="0"/>
            <a:r>
              <a:rPr lang="en-US" dirty="0" smtClean="0"/>
              <a:t>[Sector name]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4227971" y="5805488"/>
            <a:ext cx="3743325" cy="395287"/>
          </a:xfrm>
        </p:spPr>
        <p:txBody>
          <a:bodyPr tIns="90000"/>
          <a:lstStyle>
            <a:lvl1pPr>
              <a:defRPr sz="1400">
                <a:latin typeface="+mj-lt"/>
              </a:defRPr>
            </a:lvl1pPr>
          </a:lstStyle>
          <a:p>
            <a:pPr lvl="0"/>
            <a:r>
              <a:rPr lang="en-US" dirty="0" smtClean="0"/>
              <a:t>[Sector name]</a:t>
            </a:r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36799" y="1844675"/>
            <a:ext cx="3739054" cy="1764000"/>
          </a:xfrm>
          <a:solidFill>
            <a:schemeClr val="accent3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E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36799" y="4041488"/>
            <a:ext cx="3744000" cy="1764000"/>
          </a:xfrm>
          <a:solidFill>
            <a:schemeClr val="accent3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E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4227971" y="1844675"/>
            <a:ext cx="3744000" cy="3960813"/>
          </a:xfrm>
          <a:solidFill>
            <a:schemeClr val="accent3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E"/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336799" y="3611056"/>
            <a:ext cx="3743325" cy="395287"/>
          </a:xfrm>
        </p:spPr>
        <p:txBody>
          <a:bodyPr tIns="90000"/>
          <a:lstStyle>
            <a:lvl1pPr>
              <a:defRPr sz="1400">
                <a:latin typeface="+mj-lt"/>
              </a:defRPr>
            </a:lvl1pPr>
          </a:lstStyle>
          <a:p>
            <a:pPr lvl="0"/>
            <a:r>
              <a:rPr lang="en-US" dirty="0" smtClean="0"/>
              <a:t>[Sector name]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8119819" y="5805488"/>
            <a:ext cx="3743325" cy="395287"/>
          </a:xfrm>
        </p:spPr>
        <p:txBody>
          <a:bodyPr tIns="90000"/>
          <a:lstStyle>
            <a:lvl1pPr>
              <a:defRPr sz="1400">
                <a:latin typeface="+mj-lt"/>
              </a:defRPr>
            </a:lvl1pPr>
          </a:lstStyle>
          <a:p>
            <a:pPr lvl="0"/>
            <a:r>
              <a:rPr lang="en-US" dirty="0" smtClean="0"/>
              <a:t>[Sector name]</a:t>
            </a:r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8124090" y="1844675"/>
            <a:ext cx="3739054" cy="1764000"/>
          </a:xfrm>
          <a:solidFill>
            <a:schemeClr val="accent3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E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8119144" y="4041488"/>
            <a:ext cx="3744000" cy="1764000"/>
          </a:xfrm>
          <a:solidFill>
            <a:schemeClr val="accent3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E" dirty="0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8119819" y="3611056"/>
            <a:ext cx="3743325" cy="395287"/>
          </a:xfrm>
        </p:spPr>
        <p:txBody>
          <a:bodyPr tIns="90000"/>
          <a:lstStyle>
            <a:lvl1pPr>
              <a:defRPr sz="1400">
                <a:latin typeface="+mj-lt"/>
              </a:defRPr>
            </a:lvl1pPr>
          </a:lstStyle>
          <a:p>
            <a:pPr lvl="0"/>
            <a:r>
              <a:rPr lang="en-US" dirty="0" smtClean="0"/>
              <a:t>[Sector name]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34963" y="1844675"/>
            <a:ext cx="3744000" cy="1764000"/>
          </a:xfrm>
          <a:solidFill>
            <a:schemeClr val="accent3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E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224001" y="1844675"/>
            <a:ext cx="3744000" cy="1764000"/>
          </a:xfrm>
          <a:solidFill>
            <a:schemeClr val="accent3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E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113038" y="1844675"/>
            <a:ext cx="3744000" cy="1764000"/>
          </a:xfrm>
          <a:solidFill>
            <a:schemeClr val="accent3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E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338560" y="4041488"/>
            <a:ext cx="3744000" cy="1764000"/>
          </a:xfrm>
          <a:solidFill>
            <a:schemeClr val="accent3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E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224001" y="4041488"/>
            <a:ext cx="3744000" cy="1764000"/>
          </a:xfrm>
          <a:solidFill>
            <a:schemeClr val="accent3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E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8113038" y="4041488"/>
            <a:ext cx="3744000" cy="1764000"/>
          </a:xfrm>
          <a:solidFill>
            <a:schemeClr val="accent3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E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[6 Photo]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5805488"/>
            <a:ext cx="3743325" cy="395287"/>
          </a:xfrm>
        </p:spPr>
        <p:txBody>
          <a:bodyPr tIns="90000"/>
          <a:lstStyle>
            <a:lvl1pPr>
              <a:defRPr sz="1400">
                <a:latin typeface="+mj-lt"/>
              </a:defRPr>
            </a:lvl1pPr>
          </a:lstStyle>
          <a:p>
            <a:pPr lvl="0"/>
            <a:r>
              <a:rPr lang="en-US" dirty="0" smtClean="0"/>
              <a:t>[Sector name]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4219729" y="5805488"/>
            <a:ext cx="3743325" cy="395287"/>
          </a:xfrm>
        </p:spPr>
        <p:txBody>
          <a:bodyPr tIns="90000"/>
          <a:lstStyle>
            <a:lvl1pPr>
              <a:defRPr sz="1400">
                <a:latin typeface="+mj-lt"/>
              </a:defRPr>
            </a:lvl1pPr>
          </a:lstStyle>
          <a:p>
            <a:pPr lvl="0"/>
            <a:r>
              <a:rPr lang="en-US" dirty="0" smtClean="0"/>
              <a:t>[Sector name]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8113375" y="5805488"/>
            <a:ext cx="3743325" cy="395287"/>
          </a:xfrm>
        </p:spPr>
        <p:txBody>
          <a:bodyPr tIns="90000"/>
          <a:lstStyle>
            <a:lvl1pPr>
              <a:defRPr sz="1400">
                <a:latin typeface="+mj-lt"/>
              </a:defRPr>
            </a:lvl1pPr>
          </a:lstStyle>
          <a:p>
            <a:pPr lvl="0"/>
            <a:r>
              <a:rPr lang="en-US" dirty="0" smtClean="0"/>
              <a:t>[Sector name]</a:t>
            </a:r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334963" y="3611056"/>
            <a:ext cx="3743325" cy="395287"/>
          </a:xfrm>
        </p:spPr>
        <p:txBody>
          <a:bodyPr tIns="90000"/>
          <a:lstStyle>
            <a:lvl1pPr>
              <a:defRPr sz="1400">
                <a:latin typeface="+mj-lt"/>
              </a:defRPr>
            </a:lvl1pPr>
          </a:lstStyle>
          <a:p>
            <a:pPr lvl="0"/>
            <a:r>
              <a:rPr lang="en-US" dirty="0" smtClean="0"/>
              <a:t>[Sector name]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4219729" y="3611056"/>
            <a:ext cx="3743325" cy="395287"/>
          </a:xfrm>
        </p:spPr>
        <p:txBody>
          <a:bodyPr tIns="90000"/>
          <a:lstStyle>
            <a:lvl1pPr>
              <a:defRPr sz="1400">
                <a:latin typeface="+mj-lt"/>
              </a:defRPr>
            </a:lvl1pPr>
          </a:lstStyle>
          <a:p>
            <a:pPr lvl="0"/>
            <a:r>
              <a:rPr lang="en-US" dirty="0" smtClean="0"/>
              <a:t>[Sector name]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8113375" y="3611056"/>
            <a:ext cx="3743325" cy="395287"/>
          </a:xfrm>
        </p:spPr>
        <p:txBody>
          <a:bodyPr tIns="90000"/>
          <a:lstStyle>
            <a:lvl1pPr>
              <a:defRPr sz="1400">
                <a:latin typeface="+mj-lt"/>
              </a:defRPr>
            </a:lvl1pPr>
          </a:lstStyle>
          <a:p>
            <a:pPr lvl="0"/>
            <a:r>
              <a:rPr lang="en-US" dirty="0" smtClean="0"/>
              <a:t>[Sector name]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[7 Photo]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8113375" y="3611056"/>
            <a:ext cx="3743325" cy="395287"/>
          </a:xfrm>
        </p:spPr>
        <p:txBody>
          <a:bodyPr tIns="90000"/>
          <a:lstStyle>
            <a:lvl1pPr>
              <a:defRPr sz="1400">
                <a:latin typeface="+mj-lt"/>
              </a:defRPr>
            </a:lvl1pPr>
          </a:lstStyle>
          <a:p>
            <a:pPr lvl="0"/>
            <a:r>
              <a:rPr lang="en-US" dirty="0" smtClean="0"/>
              <a:t>[Sector name]</a:t>
            </a:r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34963" y="1844675"/>
            <a:ext cx="3739054" cy="1764000"/>
          </a:xfrm>
          <a:solidFill>
            <a:schemeClr val="accent3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E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8113038" y="1844676"/>
            <a:ext cx="3744000" cy="1764000"/>
          </a:xfrm>
          <a:solidFill>
            <a:schemeClr val="accent3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E"/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334963" y="3611056"/>
            <a:ext cx="3743325" cy="395287"/>
          </a:xfrm>
        </p:spPr>
        <p:txBody>
          <a:bodyPr tIns="90000"/>
          <a:lstStyle>
            <a:lvl1pPr>
              <a:defRPr sz="1400">
                <a:latin typeface="+mj-lt"/>
              </a:defRPr>
            </a:lvl1pPr>
          </a:lstStyle>
          <a:p>
            <a:pPr lvl="0"/>
            <a:r>
              <a:rPr lang="en-US" dirty="0" smtClean="0"/>
              <a:t>[Sector name]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4221527" y="1844675"/>
            <a:ext cx="3744000" cy="3960813"/>
          </a:xfrm>
          <a:solidFill>
            <a:schemeClr val="accent3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E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4221527" y="5805488"/>
            <a:ext cx="3743325" cy="395287"/>
          </a:xfrm>
        </p:spPr>
        <p:txBody>
          <a:bodyPr tIns="90000"/>
          <a:lstStyle>
            <a:lvl1pPr>
              <a:defRPr sz="1400">
                <a:latin typeface="+mj-lt"/>
              </a:defRPr>
            </a:lvl1pPr>
          </a:lstStyle>
          <a:p>
            <a:pPr lvl="0"/>
            <a:r>
              <a:rPr lang="en-US" dirty="0" smtClean="0"/>
              <a:t>[Sector name]</a:t>
            </a:r>
            <a:endParaRPr lang="en-US" dirty="0"/>
          </a:p>
        </p:txBody>
      </p:sp>
      <p:sp>
        <p:nvSpPr>
          <p:cNvPr id="23" name="Picture Placeholder 4"/>
          <p:cNvSpPr>
            <a:spLocks noGrp="1"/>
          </p:cNvSpPr>
          <p:nvPr>
            <p:ph type="pic" sz="quarter" idx="30"/>
          </p:nvPr>
        </p:nvSpPr>
        <p:spPr>
          <a:xfrm>
            <a:off x="334963" y="4039107"/>
            <a:ext cx="1800000" cy="1764000"/>
          </a:xfrm>
          <a:solidFill>
            <a:schemeClr val="accent3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E"/>
          </a:p>
        </p:txBody>
      </p:sp>
      <p:sp>
        <p:nvSpPr>
          <p:cNvPr id="24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8113038" y="4039107"/>
            <a:ext cx="1800000" cy="1764000"/>
          </a:xfrm>
          <a:solidFill>
            <a:schemeClr val="accent3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E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33" hasCustomPrompt="1"/>
          </p:nvPr>
        </p:nvSpPr>
        <p:spPr>
          <a:xfrm>
            <a:off x="334963" y="5805488"/>
            <a:ext cx="1799663" cy="395287"/>
          </a:xfrm>
        </p:spPr>
        <p:txBody>
          <a:bodyPr tIns="90000"/>
          <a:lstStyle>
            <a:lvl1pPr>
              <a:defRPr sz="1400">
                <a:latin typeface="+mj-lt"/>
              </a:defRPr>
            </a:lvl1pPr>
          </a:lstStyle>
          <a:p>
            <a:pPr lvl="0"/>
            <a:r>
              <a:rPr lang="en-US" dirty="0" smtClean="0"/>
              <a:t>[Sector name]</a:t>
            </a:r>
            <a:endParaRPr lang="en-US" dirty="0"/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35" hasCustomPrompt="1"/>
          </p:nvPr>
        </p:nvSpPr>
        <p:spPr>
          <a:xfrm>
            <a:off x="8113375" y="5805488"/>
            <a:ext cx="1799663" cy="395287"/>
          </a:xfrm>
        </p:spPr>
        <p:txBody>
          <a:bodyPr tIns="90000"/>
          <a:lstStyle>
            <a:lvl1pPr>
              <a:defRPr sz="1400">
                <a:latin typeface="+mj-lt"/>
              </a:defRPr>
            </a:lvl1pPr>
          </a:lstStyle>
          <a:p>
            <a:pPr lvl="0"/>
            <a:r>
              <a:rPr lang="en-US" dirty="0" smtClean="0"/>
              <a:t>[Sector name]</a:t>
            </a:r>
            <a:endParaRPr lang="en-US" dirty="0"/>
          </a:p>
        </p:txBody>
      </p:sp>
      <p:sp>
        <p:nvSpPr>
          <p:cNvPr id="27" name="Picture Placeholder 4"/>
          <p:cNvSpPr>
            <a:spLocks noGrp="1"/>
          </p:cNvSpPr>
          <p:nvPr>
            <p:ph type="pic" sz="quarter" idx="36"/>
          </p:nvPr>
        </p:nvSpPr>
        <p:spPr>
          <a:xfrm>
            <a:off x="2279651" y="4039107"/>
            <a:ext cx="1800000" cy="1764000"/>
          </a:xfrm>
          <a:solidFill>
            <a:schemeClr val="accent3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E"/>
          </a:p>
        </p:txBody>
      </p:sp>
      <p:sp>
        <p:nvSpPr>
          <p:cNvPr id="28" name="Picture Placeholder 8"/>
          <p:cNvSpPr>
            <a:spLocks noGrp="1"/>
          </p:cNvSpPr>
          <p:nvPr>
            <p:ph type="pic" sz="quarter" idx="38"/>
          </p:nvPr>
        </p:nvSpPr>
        <p:spPr>
          <a:xfrm>
            <a:off x="10057726" y="4039107"/>
            <a:ext cx="1800000" cy="1764000"/>
          </a:xfrm>
          <a:solidFill>
            <a:schemeClr val="accent3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E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2278625" y="5805488"/>
            <a:ext cx="1799663" cy="395287"/>
          </a:xfrm>
        </p:spPr>
        <p:txBody>
          <a:bodyPr tIns="90000"/>
          <a:lstStyle>
            <a:lvl1pPr>
              <a:defRPr sz="1400">
                <a:latin typeface="+mj-lt"/>
              </a:defRPr>
            </a:lvl1pPr>
          </a:lstStyle>
          <a:p>
            <a:pPr lvl="0"/>
            <a:r>
              <a:rPr lang="en-US" dirty="0" smtClean="0"/>
              <a:t>[Sector name]</a:t>
            </a:r>
            <a:endParaRPr lang="en-US" dirty="0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41" hasCustomPrompt="1"/>
          </p:nvPr>
        </p:nvSpPr>
        <p:spPr>
          <a:xfrm>
            <a:off x="10057037" y="5805488"/>
            <a:ext cx="1799663" cy="395287"/>
          </a:xfrm>
        </p:spPr>
        <p:txBody>
          <a:bodyPr tIns="90000"/>
          <a:lstStyle>
            <a:lvl1pPr>
              <a:defRPr sz="1400">
                <a:latin typeface="+mj-lt"/>
              </a:defRPr>
            </a:lvl1pPr>
          </a:lstStyle>
          <a:p>
            <a:pPr lvl="0"/>
            <a:r>
              <a:rPr lang="en-US" dirty="0" smtClean="0"/>
              <a:t>[Sector name]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34963" y="1844675"/>
            <a:ext cx="1800000" cy="1764000"/>
          </a:xfrm>
          <a:solidFill>
            <a:schemeClr val="accent3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E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224001" y="1844675"/>
            <a:ext cx="1800000" cy="1764000"/>
          </a:xfrm>
          <a:solidFill>
            <a:schemeClr val="accent3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E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113038" y="1844675"/>
            <a:ext cx="1800000" cy="1764000"/>
          </a:xfrm>
          <a:solidFill>
            <a:schemeClr val="accent3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E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[12 Photo]</a:t>
            </a:r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334963" y="3611056"/>
            <a:ext cx="1799663" cy="395287"/>
          </a:xfrm>
        </p:spPr>
        <p:txBody>
          <a:bodyPr tIns="90000"/>
          <a:lstStyle>
            <a:lvl1pPr>
              <a:defRPr sz="1400">
                <a:latin typeface="+mj-lt"/>
              </a:defRPr>
            </a:lvl1pPr>
          </a:lstStyle>
          <a:p>
            <a:pPr lvl="0"/>
            <a:r>
              <a:rPr lang="en-US" dirty="0" smtClean="0"/>
              <a:t>[Sector name]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4219729" y="3611056"/>
            <a:ext cx="1799663" cy="395287"/>
          </a:xfrm>
        </p:spPr>
        <p:txBody>
          <a:bodyPr tIns="90000"/>
          <a:lstStyle>
            <a:lvl1pPr>
              <a:defRPr sz="1400">
                <a:latin typeface="+mj-lt"/>
              </a:defRPr>
            </a:lvl1pPr>
          </a:lstStyle>
          <a:p>
            <a:pPr lvl="0"/>
            <a:r>
              <a:rPr lang="en-US" dirty="0" smtClean="0"/>
              <a:t>[Sector name]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8113375" y="3611056"/>
            <a:ext cx="1799663" cy="395287"/>
          </a:xfrm>
        </p:spPr>
        <p:txBody>
          <a:bodyPr tIns="90000"/>
          <a:lstStyle>
            <a:lvl1pPr>
              <a:defRPr sz="1400">
                <a:latin typeface="+mj-lt"/>
              </a:defRPr>
            </a:lvl1pPr>
          </a:lstStyle>
          <a:p>
            <a:pPr lvl="0"/>
            <a:r>
              <a:rPr lang="en-US" dirty="0" smtClean="0"/>
              <a:t>[Sector name]</a:t>
            </a:r>
            <a:endParaRPr lang="en-US" dirty="0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2279651" y="1844675"/>
            <a:ext cx="1800000" cy="1764000"/>
          </a:xfrm>
          <a:solidFill>
            <a:schemeClr val="accent3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E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6168689" y="1844675"/>
            <a:ext cx="1800000" cy="1764000"/>
          </a:xfrm>
          <a:solidFill>
            <a:schemeClr val="accent3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E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6"/>
          </p:nvPr>
        </p:nvSpPr>
        <p:spPr>
          <a:xfrm>
            <a:off x="10057726" y="1844675"/>
            <a:ext cx="1800000" cy="1764000"/>
          </a:xfrm>
          <a:solidFill>
            <a:schemeClr val="accent3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E"/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2278625" y="3611056"/>
            <a:ext cx="1799663" cy="395287"/>
          </a:xfrm>
        </p:spPr>
        <p:txBody>
          <a:bodyPr tIns="90000"/>
          <a:lstStyle>
            <a:lvl1pPr>
              <a:defRPr sz="1400">
                <a:latin typeface="+mj-lt"/>
              </a:defRPr>
            </a:lvl1pPr>
          </a:lstStyle>
          <a:p>
            <a:pPr lvl="0"/>
            <a:r>
              <a:rPr lang="en-US" dirty="0" smtClean="0"/>
              <a:t>[Sector name]</a:t>
            </a:r>
            <a:endParaRPr lang="en-US" dirty="0"/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6163391" y="3611056"/>
            <a:ext cx="1799663" cy="395287"/>
          </a:xfrm>
        </p:spPr>
        <p:txBody>
          <a:bodyPr tIns="90000"/>
          <a:lstStyle>
            <a:lvl1pPr>
              <a:defRPr sz="1400">
                <a:latin typeface="+mj-lt"/>
              </a:defRPr>
            </a:lvl1pPr>
          </a:lstStyle>
          <a:p>
            <a:pPr lvl="0"/>
            <a:r>
              <a:rPr lang="en-US" dirty="0" smtClean="0"/>
              <a:t>[Sector name]</a:t>
            </a:r>
            <a:endParaRPr lang="en-US" dirty="0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10057037" y="3611056"/>
            <a:ext cx="1799663" cy="395287"/>
          </a:xfrm>
        </p:spPr>
        <p:txBody>
          <a:bodyPr tIns="90000"/>
          <a:lstStyle>
            <a:lvl1pPr>
              <a:defRPr sz="1400">
                <a:latin typeface="+mj-lt"/>
              </a:defRPr>
            </a:lvl1pPr>
          </a:lstStyle>
          <a:p>
            <a:pPr lvl="0"/>
            <a:r>
              <a:rPr lang="en-US" dirty="0" smtClean="0"/>
              <a:t>[Sector name]</a:t>
            </a:r>
            <a:endParaRPr lang="en-US" dirty="0"/>
          </a:p>
        </p:txBody>
      </p:sp>
      <p:sp>
        <p:nvSpPr>
          <p:cNvPr id="25" name="Picture Placeholder 4"/>
          <p:cNvSpPr>
            <a:spLocks noGrp="1"/>
          </p:cNvSpPr>
          <p:nvPr>
            <p:ph type="pic" sz="quarter" idx="30"/>
          </p:nvPr>
        </p:nvSpPr>
        <p:spPr>
          <a:xfrm>
            <a:off x="334963" y="4039107"/>
            <a:ext cx="1800000" cy="1764000"/>
          </a:xfrm>
          <a:solidFill>
            <a:schemeClr val="accent3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E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31"/>
          </p:nvPr>
        </p:nvSpPr>
        <p:spPr>
          <a:xfrm>
            <a:off x="4224001" y="4039107"/>
            <a:ext cx="1800000" cy="1764000"/>
          </a:xfrm>
          <a:solidFill>
            <a:schemeClr val="accent3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E"/>
          </a:p>
        </p:txBody>
      </p:sp>
      <p:sp>
        <p:nvSpPr>
          <p:cNvPr id="27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8113038" y="4039107"/>
            <a:ext cx="1800000" cy="1764000"/>
          </a:xfrm>
          <a:solidFill>
            <a:schemeClr val="accent3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E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3" hasCustomPrompt="1"/>
          </p:nvPr>
        </p:nvSpPr>
        <p:spPr>
          <a:xfrm>
            <a:off x="334963" y="5805488"/>
            <a:ext cx="1799663" cy="395287"/>
          </a:xfrm>
        </p:spPr>
        <p:txBody>
          <a:bodyPr tIns="90000"/>
          <a:lstStyle>
            <a:lvl1pPr>
              <a:defRPr sz="1400">
                <a:latin typeface="+mj-lt"/>
              </a:defRPr>
            </a:lvl1pPr>
          </a:lstStyle>
          <a:p>
            <a:pPr lvl="0"/>
            <a:r>
              <a:rPr lang="en-US" dirty="0" smtClean="0"/>
              <a:t>[Sector name]</a:t>
            </a:r>
            <a:endParaRPr lang="en-US" dirty="0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4" hasCustomPrompt="1"/>
          </p:nvPr>
        </p:nvSpPr>
        <p:spPr>
          <a:xfrm>
            <a:off x="4219729" y="5805488"/>
            <a:ext cx="1799663" cy="395287"/>
          </a:xfrm>
        </p:spPr>
        <p:txBody>
          <a:bodyPr tIns="90000"/>
          <a:lstStyle>
            <a:lvl1pPr>
              <a:defRPr sz="1400">
                <a:latin typeface="+mj-lt"/>
              </a:defRPr>
            </a:lvl1pPr>
          </a:lstStyle>
          <a:p>
            <a:pPr lvl="0"/>
            <a:r>
              <a:rPr lang="en-US" dirty="0" smtClean="0"/>
              <a:t>[Sector name]</a:t>
            </a:r>
            <a:endParaRPr lang="en-US" dirty="0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35" hasCustomPrompt="1"/>
          </p:nvPr>
        </p:nvSpPr>
        <p:spPr>
          <a:xfrm>
            <a:off x="8113375" y="5805488"/>
            <a:ext cx="1799663" cy="395287"/>
          </a:xfrm>
        </p:spPr>
        <p:txBody>
          <a:bodyPr tIns="90000"/>
          <a:lstStyle>
            <a:lvl1pPr>
              <a:defRPr sz="1400">
                <a:latin typeface="+mj-lt"/>
              </a:defRPr>
            </a:lvl1pPr>
          </a:lstStyle>
          <a:p>
            <a:pPr lvl="0"/>
            <a:r>
              <a:rPr lang="en-US" dirty="0" smtClean="0"/>
              <a:t>[Sector name]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36"/>
          </p:nvPr>
        </p:nvSpPr>
        <p:spPr>
          <a:xfrm>
            <a:off x="2279651" y="4039107"/>
            <a:ext cx="1800000" cy="1764000"/>
          </a:xfrm>
          <a:solidFill>
            <a:schemeClr val="accent3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E"/>
          </a:p>
        </p:txBody>
      </p:sp>
      <p:sp>
        <p:nvSpPr>
          <p:cNvPr id="32" name="Picture Placeholder 6"/>
          <p:cNvSpPr>
            <a:spLocks noGrp="1"/>
          </p:cNvSpPr>
          <p:nvPr>
            <p:ph type="pic" sz="quarter" idx="37"/>
          </p:nvPr>
        </p:nvSpPr>
        <p:spPr>
          <a:xfrm>
            <a:off x="6168689" y="4039107"/>
            <a:ext cx="1800000" cy="1764000"/>
          </a:xfrm>
          <a:solidFill>
            <a:schemeClr val="accent3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E"/>
          </a:p>
        </p:txBody>
      </p:sp>
      <p:sp>
        <p:nvSpPr>
          <p:cNvPr id="33" name="Picture Placeholder 8"/>
          <p:cNvSpPr>
            <a:spLocks noGrp="1"/>
          </p:cNvSpPr>
          <p:nvPr>
            <p:ph type="pic" sz="quarter" idx="38"/>
          </p:nvPr>
        </p:nvSpPr>
        <p:spPr>
          <a:xfrm>
            <a:off x="10057726" y="4039107"/>
            <a:ext cx="1800000" cy="1764000"/>
          </a:xfrm>
          <a:solidFill>
            <a:schemeClr val="accent3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E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2278625" y="5805488"/>
            <a:ext cx="1799663" cy="395287"/>
          </a:xfrm>
        </p:spPr>
        <p:txBody>
          <a:bodyPr tIns="90000"/>
          <a:lstStyle>
            <a:lvl1pPr>
              <a:defRPr sz="1400">
                <a:latin typeface="+mj-lt"/>
              </a:defRPr>
            </a:lvl1pPr>
          </a:lstStyle>
          <a:p>
            <a:pPr lvl="0"/>
            <a:r>
              <a:rPr lang="en-US" dirty="0" smtClean="0"/>
              <a:t>[Sector name]</a:t>
            </a:r>
            <a:endParaRPr lang="en-US" dirty="0"/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6163391" y="5805488"/>
            <a:ext cx="1799663" cy="395287"/>
          </a:xfrm>
        </p:spPr>
        <p:txBody>
          <a:bodyPr tIns="90000"/>
          <a:lstStyle>
            <a:lvl1pPr>
              <a:defRPr sz="1400">
                <a:latin typeface="+mj-lt"/>
              </a:defRPr>
            </a:lvl1pPr>
          </a:lstStyle>
          <a:p>
            <a:pPr lvl="0"/>
            <a:r>
              <a:rPr lang="en-US" dirty="0" smtClean="0"/>
              <a:t>[Sector name]</a:t>
            </a:r>
            <a:endParaRPr lang="en-US" dirty="0"/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41" hasCustomPrompt="1"/>
          </p:nvPr>
        </p:nvSpPr>
        <p:spPr>
          <a:xfrm>
            <a:off x="10057037" y="5805488"/>
            <a:ext cx="1799663" cy="395287"/>
          </a:xfrm>
        </p:spPr>
        <p:txBody>
          <a:bodyPr tIns="90000"/>
          <a:lstStyle>
            <a:lvl1pPr>
              <a:defRPr sz="1400">
                <a:latin typeface="+mj-lt"/>
              </a:defRPr>
            </a:lvl1pPr>
          </a:lstStyle>
          <a:p>
            <a:pPr lvl="0"/>
            <a:r>
              <a:rPr lang="en-US" dirty="0" smtClean="0"/>
              <a:t>[Sector name]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5"/>
          <p:cNvSpPr>
            <a:spLocks noGrp="1"/>
          </p:cNvSpPr>
          <p:nvPr>
            <p:ph type="body" sz="quarter" idx="54"/>
          </p:nvPr>
        </p:nvSpPr>
        <p:spPr>
          <a:xfrm>
            <a:off x="6203950" y="2275251"/>
            <a:ext cx="5653088" cy="720000"/>
          </a:xfrm>
          <a:solidFill>
            <a:schemeClr val="accent3"/>
          </a:solidFill>
        </p:spPr>
        <p:txBody>
          <a:bodyPr lIns="36000" tIns="36000" rIns="36000" bIns="36000"/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[Flow 2 Layout]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51"/>
          </p:nvPr>
        </p:nvSpPr>
        <p:spPr>
          <a:xfrm>
            <a:off x="334963" y="1844674"/>
            <a:ext cx="11522075" cy="288000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52"/>
          </p:nvPr>
        </p:nvSpPr>
        <p:spPr>
          <a:xfrm>
            <a:off x="6203950" y="3030540"/>
            <a:ext cx="4932363" cy="3170236"/>
          </a:xfrm>
        </p:spPr>
        <p:txBody>
          <a:bodyPr tIns="90000"/>
          <a:lstStyle/>
          <a:p>
            <a:pPr lvl="2"/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53"/>
          </p:nvPr>
        </p:nvSpPr>
        <p:spPr>
          <a:xfrm>
            <a:off x="334963" y="3036092"/>
            <a:ext cx="5040314" cy="3164684"/>
          </a:xfrm>
        </p:spPr>
        <p:txBody>
          <a:bodyPr tIns="90000"/>
          <a:lstStyle/>
          <a:p>
            <a:pPr lvl="2"/>
            <a:endParaRPr 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55"/>
          </p:nvPr>
        </p:nvSpPr>
        <p:spPr>
          <a:xfrm>
            <a:off x="334962" y="2275251"/>
            <a:ext cx="5653088" cy="720000"/>
          </a:xfrm>
          <a:solidFill>
            <a:schemeClr val="accent3"/>
          </a:solidFill>
        </p:spPr>
        <p:txBody>
          <a:bodyPr lIns="36000" tIns="36000" rIns="36000" bIns="36000"/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772">
          <p15:clr>
            <a:srgbClr val="FBAE40"/>
          </p15:clr>
        </p15:guide>
        <p15:guide id="2" pos="390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5"/>
          <p:cNvSpPr>
            <a:spLocks noGrp="1"/>
          </p:cNvSpPr>
          <p:nvPr>
            <p:ph type="body" sz="quarter" idx="54"/>
          </p:nvPr>
        </p:nvSpPr>
        <p:spPr>
          <a:xfrm>
            <a:off x="4241999" y="2275252"/>
            <a:ext cx="3708000" cy="720000"/>
          </a:xfrm>
          <a:solidFill>
            <a:schemeClr val="accent3"/>
          </a:solidFill>
        </p:spPr>
        <p:txBody>
          <a:bodyPr lIns="36000" tIns="36000" rIns="36000" bIns="36000"/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6" name="Title 3"/>
          <p:cNvSpPr>
            <a:spLocks noGrp="1"/>
          </p:cNvSpPr>
          <p:nvPr>
            <p:ph type="title" hasCustomPrompt="1"/>
          </p:nvPr>
        </p:nvSpPr>
        <p:spPr>
          <a:xfrm>
            <a:off x="335378" y="657224"/>
            <a:ext cx="11521660" cy="673200"/>
          </a:xfrm>
        </p:spPr>
        <p:txBody>
          <a:bodyPr/>
          <a:lstStyle/>
          <a:p>
            <a:r>
              <a:rPr lang="en-US" dirty="0" smtClean="0"/>
              <a:t>[Flow 3 Layout]</a:t>
            </a:r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55"/>
          </p:nvPr>
        </p:nvSpPr>
        <p:spPr>
          <a:xfrm>
            <a:off x="334963" y="1844675"/>
            <a:ext cx="11522075" cy="288000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56"/>
          </p:nvPr>
        </p:nvSpPr>
        <p:spPr>
          <a:xfrm>
            <a:off x="4241998" y="3030541"/>
            <a:ext cx="3420000" cy="3170236"/>
          </a:xfrm>
        </p:spPr>
        <p:txBody>
          <a:bodyPr tIns="90000"/>
          <a:lstStyle/>
          <a:p>
            <a:pPr lvl="2"/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53"/>
          </p:nvPr>
        </p:nvSpPr>
        <p:spPr>
          <a:xfrm>
            <a:off x="334962" y="3036093"/>
            <a:ext cx="3420000" cy="3164684"/>
          </a:xfrm>
        </p:spPr>
        <p:txBody>
          <a:bodyPr tIns="90000"/>
          <a:lstStyle/>
          <a:p>
            <a:pPr lvl="2"/>
            <a:endParaRPr 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57"/>
          </p:nvPr>
        </p:nvSpPr>
        <p:spPr>
          <a:xfrm>
            <a:off x="334961" y="2275252"/>
            <a:ext cx="3708000" cy="720000"/>
          </a:xfrm>
          <a:solidFill>
            <a:schemeClr val="accent3"/>
          </a:solidFill>
        </p:spPr>
        <p:txBody>
          <a:bodyPr lIns="36000" tIns="36000" rIns="36000" bIns="36000"/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58"/>
          </p:nvPr>
        </p:nvSpPr>
        <p:spPr>
          <a:xfrm>
            <a:off x="8149037" y="2275252"/>
            <a:ext cx="3708000" cy="720000"/>
          </a:xfrm>
          <a:solidFill>
            <a:schemeClr val="accent3"/>
          </a:solidFill>
        </p:spPr>
        <p:txBody>
          <a:bodyPr lIns="36000" tIns="36000" rIns="36000" bIns="36000"/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59"/>
          </p:nvPr>
        </p:nvSpPr>
        <p:spPr>
          <a:xfrm>
            <a:off x="8149036" y="3030541"/>
            <a:ext cx="3420000" cy="3170236"/>
          </a:xfrm>
        </p:spPr>
        <p:txBody>
          <a:bodyPr tIns="90000"/>
          <a:lstStyle/>
          <a:p>
            <a:pPr lvl="2"/>
            <a:endParaRPr lang="en-US" dirty="0"/>
          </a:p>
        </p:txBody>
      </p:sp>
    </p:spTree>
    <p:extLst/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[Flow 4 Layout]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55"/>
          </p:nvPr>
        </p:nvSpPr>
        <p:spPr>
          <a:xfrm>
            <a:off x="6167437" y="2275251"/>
            <a:ext cx="2771775" cy="720000"/>
          </a:xfrm>
          <a:solidFill>
            <a:schemeClr val="accent3"/>
          </a:solidFill>
        </p:spPr>
        <p:txBody>
          <a:bodyPr lIns="36000" tIns="36000" rIns="36000" bIns="36000"/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51"/>
          </p:nvPr>
        </p:nvSpPr>
        <p:spPr>
          <a:xfrm>
            <a:off x="334963" y="1844674"/>
            <a:ext cx="11522075" cy="288000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52"/>
          </p:nvPr>
        </p:nvSpPr>
        <p:spPr>
          <a:xfrm>
            <a:off x="6167437" y="3030540"/>
            <a:ext cx="2664000" cy="3170236"/>
          </a:xfrm>
        </p:spPr>
        <p:txBody>
          <a:bodyPr tIns="90000"/>
          <a:lstStyle/>
          <a:p>
            <a:pPr lvl="2"/>
            <a:endParaRPr 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56"/>
          </p:nvPr>
        </p:nvSpPr>
        <p:spPr>
          <a:xfrm>
            <a:off x="334964" y="3030540"/>
            <a:ext cx="2664000" cy="3164684"/>
          </a:xfrm>
        </p:spPr>
        <p:txBody>
          <a:bodyPr tIns="90000"/>
          <a:lstStyle/>
          <a:p>
            <a:pPr lvl="2"/>
            <a:endParaRPr 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57"/>
          </p:nvPr>
        </p:nvSpPr>
        <p:spPr>
          <a:xfrm>
            <a:off x="334962" y="2275251"/>
            <a:ext cx="2771775" cy="720000"/>
          </a:xfrm>
          <a:solidFill>
            <a:schemeClr val="accent3"/>
          </a:solidFill>
        </p:spPr>
        <p:txBody>
          <a:bodyPr lIns="36000" tIns="36000" rIns="36000" bIns="36000"/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62"/>
          </p:nvPr>
        </p:nvSpPr>
        <p:spPr>
          <a:xfrm>
            <a:off x="9083674" y="2275251"/>
            <a:ext cx="2771775" cy="720000"/>
          </a:xfrm>
          <a:solidFill>
            <a:schemeClr val="accent3"/>
          </a:solidFill>
        </p:spPr>
        <p:txBody>
          <a:bodyPr lIns="36000" tIns="36000" rIns="36000" bIns="36000"/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63"/>
          </p:nvPr>
        </p:nvSpPr>
        <p:spPr>
          <a:xfrm>
            <a:off x="9083674" y="3030540"/>
            <a:ext cx="2664000" cy="3170236"/>
          </a:xfrm>
        </p:spPr>
        <p:txBody>
          <a:bodyPr tIns="90000"/>
          <a:lstStyle/>
          <a:p>
            <a:pPr lvl="2"/>
            <a:endParaRPr 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65"/>
          </p:nvPr>
        </p:nvSpPr>
        <p:spPr>
          <a:xfrm>
            <a:off x="3251200" y="2275251"/>
            <a:ext cx="2771775" cy="720000"/>
          </a:xfrm>
          <a:solidFill>
            <a:schemeClr val="accent3"/>
          </a:solidFill>
        </p:spPr>
        <p:txBody>
          <a:bodyPr lIns="36000" tIns="36000" rIns="36000" bIns="36000"/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66"/>
          </p:nvPr>
        </p:nvSpPr>
        <p:spPr>
          <a:xfrm>
            <a:off x="3251200" y="3030540"/>
            <a:ext cx="2664000" cy="3170236"/>
          </a:xfrm>
        </p:spPr>
        <p:txBody>
          <a:bodyPr tIns="90000"/>
          <a:lstStyle/>
          <a:p>
            <a:pPr lvl="2"/>
            <a:endParaRPr lang="en-US" dirty="0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[</a:t>
            </a:r>
            <a:r>
              <a:rPr lang="en-US" dirty="0" err="1" smtClean="0"/>
              <a:t>Blank_All</a:t>
            </a:r>
            <a:r>
              <a:rPr lang="en-US" dirty="0" smtClean="0"/>
              <a:t> Basic Tables Layout]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[Flow 5 Layout]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55"/>
          </p:nvPr>
        </p:nvSpPr>
        <p:spPr>
          <a:xfrm>
            <a:off x="5015812" y="2275251"/>
            <a:ext cx="2160190" cy="720000"/>
          </a:xfrm>
          <a:solidFill>
            <a:schemeClr val="accent3"/>
          </a:solidFill>
        </p:spPr>
        <p:txBody>
          <a:bodyPr lIns="36000" tIns="36000" rIns="36000" bIns="36000"/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51"/>
          </p:nvPr>
        </p:nvSpPr>
        <p:spPr>
          <a:xfrm>
            <a:off x="334963" y="1844674"/>
            <a:ext cx="11522075" cy="288000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52"/>
          </p:nvPr>
        </p:nvSpPr>
        <p:spPr>
          <a:xfrm>
            <a:off x="5015904" y="3030540"/>
            <a:ext cx="1944000" cy="3170236"/>
          </a:xfrm>
        </p:spPr>
        <p:txBody>
          <a:bodyPr tIns="90000"/>
          <a:lstStyle/>
          <a:p>
            <a:pPr lvl="2"/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56"/>
          </p:nvPr>
        </p:nvSpPr>
        <p:spPr>
          <a:xfrm>
            <a:off x="334964" y="3030540"/>
            <a:ext cx="1944000" cy="3164684"/>
          </a:xfrm>
        </p:spPr>
        <p:txBody>
          <a:bodyPr tIns="90000"/>
          <a:lstStyle/>
          <a:p>
            <a:pPr lvl="2"/>
            <a:endParaRPr 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57"/>
          </p:nvPr>
        </p:nvSpPr>
        <p:spPr>
          <a:xfrm>
            <a:off x="334962" y="2275251"/>
            <a:ext cx="2160190" cy="720000"/>
          </a:xfrm>
          <a:solidFill>
            <a:schemeClr val="accent3"/>
          </a:solidFill>
        </p:spPr>
        <p:txBody>
          <a:bodyPr lIns="36000" tIns="36000" rIns="36000" bIns="36000"/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62"/>
          </p:nvPr>
        </p:nvSpPr>
        <p:spPr>
          <a:xfrm>
            <a:off x="7356332" y="2275251"/>
            <a:ext cx="2160190" cy="720000"/>
          </a:xfrm>
          <a:solidFill>
            <a:schemeClr val="accent3"/>
          </a:solidFill>
        </p:spPr>
        <p:txBody>
          <a:bodyPr lIns="36000" tIns="36000" rIns="36000" bIns="36000"/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63"/>
          </p:nvPr>
        </p:nvSpPr>
        <p:spPr>
          <a:xfrm>
            <a:off x="7356374" y="3030540"/>
            <a:ext cx="1944000" cy="3170236"/>
          </a:xfrm>
        </p:spPr>
        <p:txBody>
          <a:bodyPr tIns="90000"/>
          <a:lstStyle/>
          <a:p>
            <a:pPr lvl="2"/>
            <a:endParaRPr 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65"/>
          </p:nvPr>
        </p:nvSpPr>
        <p:spPr>
          <a:xfrm>
            <a:off x="2675434" y="2275251"/>
            <a:ext cx="2160190" cy="720000"/>
          </a:xfrm>
          <a:solidFill>
            <a:schemeClr val="accent3"/>
          </a:solidFill>
        </p:spPr>
        <p:txBody>
          <a:bodyPr lIns="36000" tIns="36000" rIns="36000" bIns="36000"/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66"/>
          </p:nvPr>
        </p:nvSpPr>
        <p:spPr>
          <a:xfrm>
            <a:off x="2675434" y="3030540"/>
            <a:ext cx="1944000" cy="3170236"/>
          </a:xfrm>
        </p:spPr>
        <p:txBody>
          <a:bodyPr tIns="90000"/>
          <a:lstStyle/>
          <a:p>
            <a:pPr lvl="2"/>
            <a:endParaRPr lang="en-US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68"/>
          </p:nvPr>
        </p:nvSpPr>
        <p:spPr>
          <a:xfrm>
            <a:off x="9696848" y="2275251"/>
            <a:ext cx="2160190" cy="720000"/>
          </a:xfrm>
          <a:solidFill>
            <a:schemeClr val="accent3"/>
          </a:solidFill>
        </p:spPr>
        <p:txBody>
          <a:bodyPr lIns="36000" tIns="36000" rIns="36000" bIns="36000"/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70"/>
          </p:nvPr>
        </p:nvSpPr>
        <p:spPr>
          <a:xfrm>
            <a:off x="9696845" y="3030540"/>
            <a:ext cx="1944000" cy="3170236"/>
          </a:xfrm>
        </p:spPr>
        <p:txBody>
          <a:bodyPr tIns="90000"/>
          <a:lstStyle/>
          <a:p>
            <a:pPr lvl="2"/>
            <a:endParaRPr lang="en-US" dirty="0"/>
          </a:p>
        </p:txBody>
      </p:sp>
    </p:spTree>
    <p:extLst/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[Flow 6 Layout]</a:t>
            </a:r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55"/>
          </p:nvPr>
        </p:nvSpPr>
        <p:spPr>
          <a:xfrm>
            <a:off x="4223794" y="2276838"/>
            <a:ext cx="1800000" cy="720000"/>
          </a:xfrm>
          <a:solidFill>
            <a:schemeClr val="accent3"/>
          </a:solidFill>
        </p:spPr>
        <p:txBody>
          <a:bodyPr lIns="36000" tIns="36000" rIns="36000" bIns="36000"/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51"/>
          </p:nvPr>
        </p:nvSpPr>
        <p:spPr>
          <a:xfrm>
            <a:off x="334963" y="1844674"/>
            <a:ext cx="11522075" cy="288000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52"/>
          </p:nvPr>
        </p:nvSpPr>
        <p:spPr>
          <a:xfrm>
            <a:off x="4222553" y="3030540"/>
            <a:ext cx="1692000" cy="3170236"/>
          </a:xfrm>
        </p:spPr>
        <p:txBody>
          <a:bodyPr tIns="90000"/>
          <a:lstStyle/>
          <a:p>
            <a:pPr lvl="2"/>
            <a:endParaRPr 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56"/>
          </p:nvPr>
        </p:nvSpPr>
        <p:spPr>
          <a:xfrm>
            <a:off x="334964" y="3030540"/>
            <a:ext cx="1692000" cy="3164684"/>
          </a:xfrm>
        </p:spPr>
        <p:txBody>
          <a:bodyPr tIns="90000"/>
          <a:lstStyle/>
          <a:p>
            <a:pPr lvl="2"/>
            <a:endParaRPr 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57"/>
          </p:nvPr>
        </p:nvSpPr>
        <p:spPr>
          <a:xfrm>
            <a:off x="335790" y="2275251"/>
            <a:ext cx="1800000" cy="720000"/>
          </a:xfrm>
          <a:solidFill>
            <a:schemeClr val="accent3"/>
          </a:solidFill>
        </p:spPr>
        <p:txBody>
          <a:bodyPr lIns="36000" tIns="36000" rIns="36000" bIns="36000"/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62"/>
          </p:nvPr>
        </p:nvSpPr>
        <p:spPr>
          <a:xfrm>
            <a:off x="6167795" y="2276838"/>
            <a:ext cx="1800000" cy="720000"/>
          </a:xfrm>
          <a:solidFill>
            <a:schemeClr val="accent3"/>
          </a:solidFill>
        </p:spPr>
        <p:txBody>
          <a:bodyPr lIns="36000" tIns="36000" rIns="36000" bIns="36000"/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63"/>
          </p:nvPr>
        </p:nvSpPr>
        <p:spPr>
          <a:xfrm>
            <a:off x="6167363" y="3030540"/>
            <a:ext cx="1692000" cy="3170236"/>
          </a:xfrm>
        </p:spPr>
        <p:txBody>
          <a:bodyPr tIns="90000"/>
          <a:lstStyle/>
          <a:p>
            <a:pPr lvl="2"/>
            <a:endParaRPr 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65"/>
          </p:nvPr>
        </p:nvSpPr>
        <p:spPr>
          <a:xfrm>
            <a:off x="2279792" y="2276838"/>
            <a:ext cx="1800000" cy="720000"/>
          </a:xfrm>
          <a:solidFill>
            <a:schemeClr val="accent3"/>
          </a:solidFill>
        </p:spPr>
        <p:txBody>
          <a:bodyPr lIns="36000" tIns="36000" rIns="36000" bIns="36000"/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66"/>
          </p:nvPr>
        </p:nvSpPr>
        <p:spPr>
          <a:xfrm>
            <a:off x="2276446" y="3030540"/>
            <a:ext cx="1692000" cy="3170236"/>
          </a:xfrm>
        </p:spPr>
        <p:txBody>
          <a:bodyPr tIns="90000"/>
          <a:lstStyle/>
          <a:p>
            <a:pPr lvl="2"/>
            <a:endParaRPr lang="en-US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68"/>
          </p:nvPr>
        </p:nvSpPr>
        <p:spPr>
          <a:xfrm>
            <a:off x="8111796" y="2276838"/>
            <a:ext cx="1800000" cy="720000"/>
          </a:xfrm>
          <a:solidFill>
            <a:schemeClr val="accent3"/>
          </a:solidFill>
        </p:spPr>
        <p:txBody>
          <a:bodyPr lIns="36000" tIns="36000" rIns="36000" bIns="36000"/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70"/>
          </p:nvPr>
        </p:nvSpPr>
        <p:spPr>
          <a:xfrm>
            <a:off x="10055795" y="3030540"/>
            <a:ext cx="1692000" cy="3170236"/>
          </a:xfrm>
        </p:spPr>
        <p:txBody>
          <a:bodyPr tIns="90000"/>
          <a:lstStyle/>
          <a:p>
            <a:pPr lvl="2"/>
            <a:endParaRPr 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71"/>
          </p:nvPr>
        </p:nvSpPr>
        <p:spPr>
          <a:xfrm>
            <a:off x="10055795" y="2276838"/>
            <a:ext cx="1800000" cy="720000"/>
          </a:xfrm>
          <a:solidFill>
            <a:schemeClr val="accent3"/>
          </a:solidFill>
        </p:spPr>
        <p:txBody>
          <a:bodyPr lIns="36000" tIns="36000" rIns="36000" bIns="36000"/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8" name="Text Placeholder 5"/>
          <p:cNvSpPr>
            <a:spLocks noGrp="1"/>
          </p:cNvSpPr>
          <p:nvPr userDrawn="1">
            <p:ph type="body" sz="quarter" idx="73"/>
          </p:nvPr>
        </p:nvSpPr>
        <p:spPr>
          <a:xfrm>
            <a:off x="8111578" y="3030540"/>
            <a:ext cx="1692000" cy="3170236"/>
          </a:xfrm>
        </p:spPr>
        <p:txBody>
          <a:bodyPr tIns="90000"/>
          <a:lstStyle/>
          <a:p>
            <a:pPr lvl="2"/>
            <a:endParaRPr lang="en-US" dirty="0"/>
          </a:p>
        </p:txBody>
      </p:sp>
    </p:spTree>
    <p:extLst/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[Project Plan Layout]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34963" y="1844675"/>
            <a:ext cx="11522075" cy="4356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55" hasCustomPrompt="1"/>
          </p:nvPr>
        </p:nvSpPr>
        <p:spPr>
          <a:xfrm>
            <a:off x="3935414" y="1449388"/>
            <a:ext cx="3600450" cy="288000"/>
          </a:xfrm>
        </p:spPr>
        <p:txBody>
          <a:bodyPr anchor="b" anchorCtr="0"/>
          <a:lstStyle>
            <a:lvl1pPr marL="0" marR="0" indent="0" algn="l" defTabSz="914172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1000" b="1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[End Product]</a:t>
            </a:r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56" hasCustomPrompt="1"/>
          </p:nvPr>
        </p:nvSpPr>
        <p:spPr>
          <a:xfrm>
            <a:off x="334962" y="1879965"/>
            <a:ext cx="2881311" cy="373477"/>
          </a:xfrm>
          <a:solidFill>
            <a:schemeClr val="accent3"/>
          </a:solidFill>
        </p:spPr>
        <p:txBody>
          <a:bodyPr lIns="36000" tIns="36000" rIns="251999" bIns="144000">
            <a:spAutoFit/>
          </a:bodyPr>
          <a:lstStyle>
            <a:lvl1pPr marL="0" marR="0" indent="0" algn="l" defTabSz="914172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r>
              <a:rPr lang="en-US" dirty="0" smtClean="0"/>
              <a:t>[</a:t>
            </a:r>
            <a:r>
              <a:rPr lang="en-US" dirty="0" err="1" smtClean="0"/>
              <a:t>Workstream</a:t>
            </a:r>
            <a:r>
              <a:rPr lang="en-US" dirty="0" smtClean="0"/>
              <a:t> 1]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63" hasCustomPrompt="1"/>
          </p:nvPr>
        </p:nvSpPr>
        <p:spPr>
          <a:xfrm>
            <a:off x="334962" y="2942270"/>
            <a:ext cx="2881311" cy="373477"/>
          </a:xfrm>
          <a:solidFill>
            <a:schemeClr val="accent3"/>
          </a:solidFill>
        </p:spPr>
        <p:txBody>
          <a:bodyPr lIns="36000" tIns="36000" rIns="251999" bIns="144000">
            <a:spAutoFit/>
          </a:bodyPr>
          <a:lstStyle>
            <a:lvl1pPr marL="0" marR="0" indent="0" algn="l" defTabSz="914172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marL="0" marR="0" lvl="0" indent="0" algn="l" defTabSz="914172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</a:t>
            </a:r>
            <a:r>
              <a:rPr lang="en-US" dirty="0" err="1" smtClean="0"/>
              <a:t>Workstream</a:t>
            </a:r>
            <a:r>
              <a:rPr lang="en-US" dirty="0" smtClean="0"/>
              <a:t> 2]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66"/>
          </p:nvPr>
        </p:nvSpPr>
        <p:spPr>
          <a:xfrm>
            <a:off x="334962" y="4010127"/>
            <a:ext cx="2881311" cy="373477"/>
          </a:xfrm>
          <a:solidFill>
            <a:schemeClr val="accent3"/>
          </a:solidFill>
        </p:spPr>
        <p:txBody>
          <a:bodyPr lIns="36000" tIns="36000" rIns="251999" bIns="144000">
            <a:spAutoFit/>
          </a:bodyPr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69"/>
          </p:nvPr>
        </p:nvSpPr>
        <p:spPr>
          <a:xfrm>
            <a:off x="334962" y="5078780"/>
            <a:ext cx="2881311" cy="373477"/>
          </a:xfrm>
          <a:solidFill>
            <a:schemeClr val="accent3"/>
          </a:solidFill>
        </p:spPr>
        <p:txBody>
          <a:bodyPr lIns="36000" tIns="36000" rIns="251999" bIns="144000">
            <a:spAutoFit/>
          </a:bodyPr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71" hasCustomPrompt="1"/>
          </p:nvPr>
        </p:nvSpPr>
        <p:spPr>
          <a:xfrm>
            <a:off x="7896225" y="1449388"/>
            <a:ext cx="3600450" cy="288000"/>
          </a:xfrm>
        </p:spPr>
        <p:txBody>
          <a:bodyPr anchor="b" anchorCtr="0"/>
          <a:lstStyle>
            <a:lvl1pPr>
              <a:defRPr sz="1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[Deadline]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76"/>
          </p:nvPr>
        </p:nvSpPr>
        <p:spPr>
          <a:xfrm>
            <a:off x="3935413" y="4010128"/>
            <a:ext cx="3600451" cy="787298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77"/>
          </p:nvPr>
        </p:nvSpPr>
        <p:spPr>
          <a:xfrm>
            <a:off x="7896224" y="4010128"/>
            <a:ext cx="3600451" cy="787298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78"/>
          </p:nvPr>
        </p:nvSpPr>
        <p:spPr>
          <a:xfrm>
            <a:off x="3935413" y="1877585"/>
            <a:ext cx="3600451" cy="787298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79"/>
          </p:nvPr>
        </p:nvSpPr>
        <p:spPr>
          <a:xfrm>
            <a:off x="7896224" y="1877585"/>
            <a:ext cx="3600451" cy="787298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80"/>
          </p:nvPr>
        </p:nvSpPr>
        <p:spPr>
          <a:xfrm>
            <a:off x="3935413" y="2942270"/>
            <a:ext cx="3600451" cy="787298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81"/>
          </p:nvPr>
        </p:nvSpPr>
        <p:spPr>
          <a:xfrm>
            <a:off x="7896224" y="2942270"/>
            <a:ext cx="3600451" cy="787298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82"/>
          </p:nvPr>
        </p:nvSpPr>
        <p:spPr>
          <a:xfrm>
            <a:off x="3935413" y="5081452"/>
            <a:ext cx="3600451" cy="787298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83"/>
          </p:nvPr>
        </p:nvSpPr>
        <p:spPr>
          <a:xfrm>
            <a:off x="7896224" y="5081452"/>
            <a:ext cx="3600451" cy="787298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entagon 8"/>
          <p:cNvSpPr/>
          <p:nvPr userDrawn="1"/>
        </p:nvSpPr>
        <p:spPr>
          <a:xfrm>
            <a:off x="334963" y="1945765"/>
            <a:ext cx="3929061" cy="1332000"/>
          </a:xfrm>
          <a:prstGeom prst="homePlate">
            <a:avLst>
              <a:gd name="adj" fmla="val 2475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r>
              <a:rPr lang="en-US" sz="1200" b="1" dirty="0">
                <a:noFill/>
              </a:rPr>
              <a:t>Click to edit Master text styles</a:t>
            </a:r>
          </a:p>
          <a:p>
            <a:r>
              <a:rPr lang="en-US" sz="1200" dirty="0">
                <a:noFill/>
              </a:rPr>
              <a:t>Second level</a:t>
            </a:r>
          </a:p>
          <a:p>
            <a:r>
              <a:rPr lang="en-US" sz="1200" dirty="0">
                <a:noFill/>
              </a:rPr>
              <a:t>Third level</a:t>
            </a:r>
          </a:p>
          <a:p>
            <a:r>
              <a:rPr lang="en-US" sz="1200" dirty="0">
                <a:noFill/>
              </a:rPr>
              <a:t>Fourth level</a:t>
            </a:r>
          </a:p>
          <a:p>
            <a:r>
              <a:rPr lang="en-US" sz="1200" dirty="0">
                <a:noFill/>
              </a:rPr>
              <a:t>Fifth level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5375275" y="1939910"/>
            <a:ext cx="6481762" cy="20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0000" tIns="72000" rIns="0" bIns="0" rtlCol="0" anchor="t" anchorCtr="0">
            <a:noAutofit/>
          </a:bodyPr>
          <a:lstStyle/>
          <a:p>
            <a:pPr defTabSz="7777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rgbClr val="000000"/>
                </a:solidFill>
                <a:latin typeface="Georgia" panose="02040502050405020303"/>
              </a:rPr>
              <a:t>1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5375275" y="4119943"/>
            <a:ext cx="6481762" cy="20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0000" tIns="72000" rIns="0" bIns="0" rtlCol="0" anchor="t" anchorCtr="0">
            <a:noAutofit/>
          </a:bodyPr>
          <a:lstStyle/>
          <a:p>
            <a:pPr defTabSz="7777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rgbClr val="000000"/>
                </a:solidFill>
                <a:latin typeface="Georgia" panose="02040502050405020303"/>
              </a:rPr>
              <a:t>2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[Program Layout]</a:t>
            </a:r>
            <a:endParaRPr lang="en-US" dirty="0"/>
          </a:p>
        </p:txBody>
      </p:sp>
      <p:sp>
        <p:nvSpPr>
          <p:cNvPr id="2" name="Triangle 1"/>
          <p:cNvSpPr/>
          <p:nvPr userDrawn="1"/>
        </p:nvSpPr>
        <p:spPr>
          <a:xfrm rot="5400000">
            <a:off x="2558120" y="3507075"/>
            <a:ext cx="4196034" cy="1061711"/>
          </a:xfrm>
          <a:custGeom>
            <a:avLst/>
            <a:gdLst>
              <a:gd name="connsiteX0" fmla="*/ 0 w 514880"/>
              <a:gd name="connsiteY0" fmla="*/ 455564 h 455564"/>
              <a:gd name="connsiteX1" fmla="*/ 257440 w 514880"/>
              <a:gd name="connsiteY1" fmla="*/ 0 h 455564"/>
              <a:gd name="connsiteX2" fmla="*/ 514880 w 514880"/>
              <a:gd name="connsiteY2" fmla="*/ 455564 h 455564"/>
              <a:gd name="connsiteX3" fmla="*/ 0 w 514880"/>
              <a:gd name="connsiteY3" fmla="*/ 455564 h 455564"/>
              <a:gd name="connsiteX0" fmla="*/ 0 w 514880"/>
              <a:gd name="connsiteY0" fmla="*/ 455564 h 547004"/>
              <a:gd name="connsiteX1" fmla="*/ 257440 w 514880"/>
              <a:gd name="connsiteY1" fmla="*/ 0 h 547004"/>
              <a:gd name="connsiteX2" fmla="*/ 514880 w 514880"/>
              <a:gd name="connsiteY2" fmla="*/ 455564 h 547004"/>
              <a:gd name="connsiteX3" fmla="*/ 91440 w 514880"/>
              <a:gd name="connsiteY3" fmla="*/ 547004 h 547004"/>
              <a:gd name="connsiteX0" fmla="*/ 0 w 514880"/>
              <a:gd name="connsiteY0" fmla="*/ 455564 h 455564"/>
              <a:gd name="connsiteX1" fmla="*/ 257440 w 514880"/>
              <a:gd name="connsiteY1" fmla="*/ 0 h 455564"/>
              <a:gd name="connsiteX2" fmla="*/ 514880 w 514880"/>
              <a:gd name="connsiteY2" fmla="*/ 455564 h 45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880" h="455564">
                <a:moveTo>
                  <a:pt x="0" y="455564"/>
                </a:moveTo>
                <a:lnTo>
                  <a:pt x="257440" y="0"/>
                </a:lnTo>
                <a:lnTo>
                  <a:pt x="514880" y="455564"/>
                </a:ln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334963" y="1840707"/>
            <a:ext cx="11522075" cy="0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53"/>
          </p:nvPr>
        </p:nvSpPr>
        <p:spPr>
          <a:xfrm>
            <a:off x="5375276" y="4623943"/>
            <a:ext cx="6481761" cy="1368000"/>
          </a:xfrm>
        </p:spPr>
        <p:txBody>
          <a:bodyPr lIns="180000" rIns="180000" numCol="2" spcCol="36000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5375275" y="4020741"/>
            <a:ext cx="6481763" cy="0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6"/>
          <p:cNvSpPr>
            <a:spLocks noGrp="1"/>
          </p:cNvSpPr>
          <p:nvPr>
            <p:ph type="body" sz="quarter" idx="54"/>
          </p:nvPr>
        </p:nvSpPr>
        <p:spPr>
          <a:xfrm>
            <a:off x="5375276" y="2443910"/>
            <a:ext cx="6481761" cy="1368000"/>
          </a:xfrm>
        </p:spPr>
        <p:txBody>
          <a:bodyPr lIns="180000" rIns="180000" numCol="2" spcCol="36000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0" name="Pentagon 39"/>
          <p:cNvSpPr/>
          <p:nvPr userDrawn="1"/>
        </p:nvSpPr>
        <p:spPr>
          <a:xfrm>
            <a:off x="334963" y="4803943"/>
            <a:ext cx="3929061" cy="1332000"/>
          </a:xfrm>
          <a:prstGeom prst="homePlate">
            <a:avLst>
              <a:gd name="adj" fmla="val 2475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r>
              <a:rPr lang="en-US" sz="1200" b="1" dirty="0">
                <a:noFill/>
              </a:rPr>
              <a:t>Click to edit Master text styles</a:t>
            </a:r>
          </a:p>
          <a:p>
            <a:r>
              <a:rPr lang="en-US" sz="1200" dirty="0">
                <a:noFill/>
              </a:rPr>
              <a:t>Second level</a:t>
            </a:r>
          </a:p>
          <a:p>
            <a:r>
              <a:rPr lang="en-US" sz="1200" dirty="0">
                <a:noFill/>
              </a:rPr>
              <a:t>Third level</a:t>
            </a:r>
          </a:p>
          <a:p>
            <a:r>
              <a:rPr lang="en-US" sz="1200" dirty="0">
                <a:noFill/>
              </a:rPr>
              <a:t>Fourth level</a:t>
            </a:r>
          </a:p>
          <a:p>
            <a:r>
              <a:rPr lang="en-US" sz="1200" dirty="0">
                <a:noFill/>
              </a:rPr>
              <a:t>Fifth level</a:t>
            </a:r>
          </a:p>
        </p:txBody>
      </p:sp>
      <p:sp>
        <p:nvSpPr>
          <p:cNvPr id="42" name="Pentagon 41"/>
          <p:cNvSpPr/>
          <p:nvPr userDrawn="1"/>
        </p:nvSpPr>
        <p:spPr>
          <a:xfrm>
            <a:off x="334963" y="3372425"/>
            <a:ext cx="3929061" cy="1332000"/>
          </a:xfrm>
          <a:prstGeom prst="homePlate">
            <a:avLst>
              <a:gd name="adj" fmla="val 2475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r>
              <a:rPr lang="en-US" sz="1200" b="1" dirty="0">
                <a:noFill/>
              </a:rPr>
              <a:t>Click to edit Master text styles</a:t>
            </a:r>
          </a:p>
          <a:p>
            <a:r>
              <a:rPr lang="en-US" sz="1200" dirty="0">
                <a:noFill/>
              </a:rPr>
              <a:t>Second level</a:t>
            </a:r>
          </a:p>
          <a:p>
            <a:r>
              <a:rPr lang="en-US" sz="1200" dirty="0">
                <a:noFill/>
              </a:rPr>
              <a:t>Third level</a:t>
            </a:r>
          </a:p>
          <a:p>
            <a:r>
              <a:rPr lang="en-US" sz="1200" dirty="0">
                <a:noFill/>
              </a:rPr>
              <a:t>Fourth level</a:t>
            </a:r>
          </a:p>
          <a:p>
            <a:r>
              <a:rPr lang="en-US" sz="1200" dirty="0">
                <a:noFill/>
              </a:rPr>
              <a:t>Fifth level</a:t>
            </a: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67"/>
          </p:nvPr>
        </p:nvSpPr>
        <p:spPr>
          <a:xfrm>
            <a:off x="340782" y="1945760"/>
            <a:ext cx="2880000" cy="1327147"/>
          </a:xfrm>
        </p:spPr>
        <p:txBody>
          <a:bodyPr lIns="72000" tIns="72000"/>
          <a:lstStyle>
            <a:lvl1pPr>
              <a:defRPr b="0"/>
            </a:lvl1pPr>
            <a:lvl2pPr>
              <a:defRPr sz="1400" b="0">
                <a:solidFill>
                  <a:schemeClr val="tx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7" name="Text Placeholder 44"/>
          <p:cNvSpPr>
            <a:spLocks noGrp="1"/>
          </p:cNvSpPr>
          <p:nvPr>
            <p:ph type="body" sz="quarter" idx="68"/>
          </p:nvPr>
        </p:nvSpPr>
        <p:spPr>
          <a:xfrm>
            <a:off x="340782" y="3367567"/>
            <a:ext cx="2880000" cy="1327147"/>
          </a:xfrm>
        </p:spPr>
        <p:txBody>
          <a:bodyPr lIns="72000" tIns="72000"/>
          <a:lstStyle>
            <a:lvl1pPr>
              <a:defRPr b="0"/>
            </a:lvl1pPr>
            <a:lvl2pPr>
              <a:defRPr sz="1400" b="0">
                <a:solidFill>
                  <a:schemeClr val="tx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8" name="Text Placeholder 44"/>
          <p:cNvSpPr>
            <a:spLocks noGrp="1"/>
          </p:cNvSpPr>
          <p:nvPr>
            <p:ph type="body" sz="quarter" idx="69"/>
          </p:nvPr>
        </p:nvSpPr>
        <p:spPr>
          <a:xfrm>
            <a:off x="340782" y="4808796"/>
            <a:ext cx="2880000" cy="1327147"/>
          </a:xfrm>
        </p:spPr>
        <p:txBody>
          <a:bodyPr lIns="72000" tIns="72000"/>
          <a:lstStyle>
            <a:lvl1pPr>
              <a:defRPr b="0"/>
            </a:lvl1pPr>
            <a:lvl2pPr>
              <a:defRPr sz="1400" b="0">
                <a:solidFill>
                  <a:schemeClr val="tx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6560" y="5392265"/>
            <a:ext cx="317500" cy="6477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6560" y="3963178"/>
            <a:ext cx="317500" cy="6477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6560" y="2534092"/>
            <a:ext cx="317500" cy="64770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n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entagon 12"/>
          <p:cNvSpPr/>
          <p:nvPr userDrawn="1"/>
        </p:nvSpPr>
        <p:spPr>
          <a:xfrm>
            <a:off x="334963" y="1945765"/>
            <a:ext cx="3929061" cy="4190178"/>
          </a:xfrm>
          <a:prstGeom prst="homePlate">
            <a:avLst>
              <a:gd name="adj" fmla="val 2475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r>
              <a:rPr lang="en-US" sz="1200" b="1" dirty="0">
                <a:noFill/>
              </a:rPr>
              <a:t>Click to edit Master text styles</a:t>
            </a:r>
          </a:p>
          <a:p>
            <a:r>
              <a:rPr lang="en-US" sz="1200" dirty="0">
                <a:noFill/>
              </a:rPr>
              <a:t>Second level</a:t>
            </a:r>
          </a:p>
          <a:p>
            <a:r>
              <a:rPr lang="en-US" sz="1200" dirty="0">
                <a:noFill/>
              </a:rPr>
              <a:t>Third level</a:t>
            </a:r>
          </a:p>
          <a:p>
            <a:r>
              <a:rPr lang="en-US" sz="1200" dirty="0">
                <a:noFill/>
              </a:rPr>
              <a:t>Fourth level</a:t>
            </a:r>
          </a:p>
          <a:p>
            <a:r>
              <a:rPr lang="en-US" sz="1200" dirty="0">
                <a:noFill/>
              </a:rPr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[Diagnose Layout]</a:t>
            </a:r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334963" y="1840707"/>
            <a:ext cx="11522075" cy="0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riangle 1"/>
          <p:cNvSpPr/>
          <p:nvPr userDrawn="1"/>
        </p:nvSpPr>
        <p:spPr>
          <a:xfrm rot="5400000">
            <a:off x="1836000" y="3551932"/>
            <a:ext cx="4196034" cy="972000"/>
          </a:xfrm>
          <a:custGeom>
            <a:avLst/>
            <a:gdLst>
              <a:gd name="connsiteX0" fmla="*/ 0 w 514880"/>
              <a:gd name="connsiteY0" fmla="*/ 455564 h 455564"/>
              <a:gd name="connsiteX1" fmla="*/ 257440 w 514880"/>
              <a:gd name="connsiteY1" fmla="*/ 0 h 455564"/>
              <a:gd name="connsiteX2" fmla="*/ 514880 w 514880"/>
              <a:gd name="connsiteY2" fmla="*/ 455564 h 455564"/>
              <a:gd name="connsiteX3" fmla="*/ 0 w 514880"/>
              <a:gd name="connsiteY3" fmla="*/ 455564 h 455564"/>
              <a:gd name="connsiteX0" fmla="*/ 0 w 514880"/>
              <a:gd name="connsiteY0" fmla="*/ 455564 h 547004"/>
              <a:gd name="connsiteX1" fmla="*/ 257440 w 514880"/>
              <a:gd name="connsiteY1" fmla="*/ 0 h 547004"/>
              <a:gd name="connsiteX2" fmla="*/ 514880 w 514880"/>
              <a:gd name="connsiteY2" fmla="*/ 455564 h 547004"/>
              <a:gd name="connsiteX3" fmla="*/ 91440 w 514880"/>
              <a:gd name="connsiteY3" fmla="*/ 547004 h 547004"/>
              <a:gd name="connsiteX0" fmla="*/ 0 w 514880"/>
              <a:gd name="connsiteY0" fmla="*/ 455564 h 455564"/>
              <a:gd name="connsiteX1" fmla="*/ 257440 w 514880"/>
              <a:gd name="connsiteY1" fmla="*/ 0 h 455564"/>
              <a:gd name="connsiteX2" fmla="*/ 514880 w 514880"/>
              <a:gd name="connsiteY2" fmla="*/ 455564 h 45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880" h="455564">
                <a:moveTo>
                  <a:pt x="0" y="455564"/>
                </a:moveTo>
                <a:lnTo>
                  <a:pt x="257440" y="0"/>
                </a:lnTo>
                <a:lnTo>
                  <a:pt x="514880" y="455564"/>
                </a:ln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Pentagon 21"/>
          <p:cNvSpPr/>
          <p:nvPr userDrawn="1"/>
        </p:nvSpPr>
        <p:spPr>
          <a:xfrm>
            <a:off x="2234070" y="4803944"/>
            <a:ext cx="1336376" cy="1332000"/>
          </a:xfrm>
          <a:prstGeom prst="homePlate">
            <a:avLst>
              <a:gd name="adj" fmla="val 2475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r>
              <a:rPr lang="en-US" sz="1200" b="1" dirty="0">
                <a:noFill/>
              </a:rPr>
              <a:t>Click to edit Master text styles</a:t>
            </a:r>
          </a:p>
          <a:p>
            <a:r>
              <a:rPr lang="en-US" sz="1200" dirty="0">
                <a:noFill/>
              </a:rPr>
              <a:t>Second level</a:t>
            </a:r>
          </a:p>
          <a:p>
            <a:r>
              <a:rPr lang="en-US" sz="1200" dirty="0">
                <a:noFill/>
              </a:rPr>
              <a:t>Third level</a:t>
            </a:r>
          </a:p>
          <a:p>
            <a:r>
              <a:rPr lang="en-US" sz="1200" dirty="0">
                <a:noFill/>
              </a:rPr>
              <a:t>Fourth level</a:t>
            </a:r>
          </a:p>
          <a:p>
            <a:r>
              <a:rPr lang="en-US" sz="1200" dirty="0">
                <a:noFill/>
              </a:rPr>
              <a:t>Fifth level</a:t>
            </a:r>
          </a:p>
        </p:txBody>
      </p:sp>
      <p:sp>
        <p:nvSpPr>
          <p:cNvPr id="26" name="Pentagon 25"/>
          <p:cNvSpPr/>
          <p:nvPr userDrawn="1"/>
        </p:nvSpPr>
        <p:spPr>
          <a:xfrm>
            <a:off x="4656138" y="1945765"/>
            <a:ext cx="3929061" cy="4190178"/>
          </a:xfrm>
          <a:prstGeom prst="homePlate">
            <a:avLst>
              <a:gd name="adj" fmla="val 2475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r>
              <a:rPr lang="en-US" sz="1200" b="1" dirty="0">
                <a:noFill/>
              </a:rPr>
              <a:t>Click to edit Master text styles</a:t>
            </a:r>
          </a:p>
          <a:p>
            <a:r>
              <a:rPr lang="en-US" sz="1200" dirty="0">
                <a:noFill/>
              </a:rPr>
              <a:t>Second level</a:t>
            </a:r>
          </a:p>
          <a:p>
            <a:r>
              <a:rPr lang="en-US" sz="1200" dirty="0">
                <a:noFill/>
              </a:rPr>
              <a:t>Third level</a:t>
            </a:r>
          </a:p>
          <a:p>
            <a:r>
              <a:rPr lang="en-US" sz="1200" dirty="0">
                <a:noFill/>
              </a:rPr>
              <a:t>Fourth level</a:t>
            </a:r>
          </a:p>
          <a:p>
            <a:r>
              <a:rPr lang="en-US" sz="1200" dirty="0">
                <a:noFill/>
              </a:rPr>
              <a:t>Fifth level</a:t>
            </a:r>
          </a:p>
        </p:txBody>
      </p:sp>
      <p:sp>
        <p:nvSpPr>
          <p:cNvPr id="28" name="Pentagon 27"/>
          <p:cNvSpPr/>
          <p:nvPr userDrawn="1"/>
        </p:nvSpPr>
        <p:spPr>
          <a:xfrm>
            <a:off x="8984967" y="1945765"/>
            <a:ext cx="2872072" cy="4190178"/>
          </a:xfrm>
          <a:custGeom>
            <a:avLst/>
            <a:gdLst>
              <a:gd name="connsiteX0" fmla="*/ 0 w 3929061"/>
              <a:gd name="connsiteY0" fmla="*/ 0 h 4190178"/>
              <a:gd name="connsiteX1" fmla="*/ 2956579 w 3929061"/>
              <a:gd name="connsiteY1" fmla="*/ 0 h 4190178"/>
              <a:gd name="connsiteX2" fmla="*/ 3929061 w 3929061"/>
              <a:gd name="connsiteY2" fmla="*/ 2095089 h 4190178"/>
              <a:gd name="connsiteX3" fmla="*/ 2956579 w 3929061"/>
              <a:gd name="connsiteY3" fmla="*/ 4190178 h 4190178"/>
              <a:gd name="connsiteX4" fmla="*/ 0 w 3929061"/>
              <a:gd name="connsiteY4" fmla="*/ 4190178 h 4190178"/>
              <a:gd name="connsiteX5" fmla="*/ 0 w 3929061"/>
              <a:gd name="connsiteY5" fmla="*/ 0 h 4190178"/>
              <a:gd name="connsiteX0" fmla="*/ 0 w 2956579"/>
              <a:gd name="connsiteY0" fmla="*/ 0 h 4190178"/>
              <a:gd name="connsiteX1" fmla="*/ 2956579 w 2956579"/>
              <a:gd name="connsiteY1" fmla="*/ 0 h 4190178"/>
              <a:gd name="connsiteX2" fmla="*/ 2956579 w 2956579"/>
              <a:gd name="connsiteY2" fmla="*/ 4190178 h 4190178"/>
              <a:gd name="connsiteX3" fmla="*/ 0 w 2956579"/>
              <a:gd name="connsiteY3" fmla="*/ 4190178 h 4190178"/>
              <a:gd name="connsiteX4" fmla="*/ 0 w 2956579"/>
              <a:gd name="connsiteY4" fmla="*/ 0 h 4190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6579" h="4190178">
                <a:moveTo>
                  <a:pt x="0" y="0"/>
                </a:moveTo>
                <a:lnTo>
                  <a:pt x="2956579" y="0"/>
                </a:lnTo>
                <a:lnTo>
                  <a:pt x="2956579" y="4190178"/>
                </a:lnTo>
                <a:lnTo>
                  <a:pt x="0" y="41901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r>
              <a:rPr lang="en-US" sz="1200" b="1" dirty="0">
                <a:noFill/>
              </a:rPr>
              <a:t>Click to edit Master text styles</a:t>
            </a:r>
          </a:p>
          <a:p>
            <a:r>
              <a:rPr lang="en-US" sz="1200" dirty="0">
                <a:noFill/>
              </a:rPr>
              <a:t>Second level</a:t>
            </a:r>
          </a:p>
          <a:p>
            <a:r>
              <a:rPr lang="en-US" sz="1200" dirty="0">
                <a:noFill/>
              </a:rPr>
              <a:t>Third level</a:t>
            </a:r>
          </a:p>
          <a:p>
            <a:r>
              <a:rPr lang="en-US" sz="1200" dirty="0">
                <a:noFill/>
              </a:rPr>
              <a:t>Fourth level</a:t>
            </a:r>
          </a:p>
          <a:p>
            <a:r>
              <a:rPr lang="en-US" sz="1200" dirty="0">
                <a:noFill/>
              </a:rPr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69"/>
          </p:nvPr>
        </p:nvSpPr>
        <p:spPr>
          <a:xfrm>
            <a:off x="4663791" y="1939914"/>
            <a:ext cx="2880000" cy="1388641"/>
          </a:xfrm>
        </p:spPr>
        <p:txBody>
          <a:bodyPr lIns="72000" tIns="72000"/>
          <a:lstStyle>
            <a:lvl2pPr>
              <a:spcBef>
                <a:spcPts val="600"/>
              </a:spcBef>
              <a:defRPr b="0">
                <a:solidFill>
                  <a:schemeClr val="tx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70"/>
          </p:nvPr>
        </p:nvSpPr>
        <p:spPr>
          <a:xfrm>
            <a:off x="334962" y="1939914"/>
            <a:ext cx="2879725" cy="1388641"/>
          </a:xfrm>
        </p:spPr>
        <p:txBody>
          <a:bodyPr lIns="72000" tIns="72000"/>
          <a:lstStyle>
            <a:lvl2pPr>
              <a:spcBef>
                <a:spcPts val="600"/>
              </a:spcBef>
              <a:defRPr b="0">
                <a:solidFill>
                  <a:schemeClr val="tx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71"/>
          </p:nvPr>
        </p:nvSpPr>
        <p:spPr>
          <a:xfrm>
            <a:off x="8981138" y="1939914"/>
            <a:ext cx="2520000" cy="1388641"/>
          </a:xfrm>
        </p:spPr>
        <p:txBody>
          <a:bodyPr lIns="72000" tIns="72000"/>
          <a:lstStyle>
            <a:lvl2pPr>
              <a:spcBef>
                <a:spcPts val="600"/>
              </a:spcBef>
              <a:defRPr b="0">
                <a:solidFill>
                  <a:schemeClr val="tx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2" name="Triangle 1"/>
          <p:cNvSpPr/>
          <p:nvPr userDrawn="1"/>
        </p:nvSpPr>
        <p:spPr>
          <a:xfrm rot="5400000">
            <a:off x="6156000" y="3551932"/>
            <a:ext cx="4196034" cy="972000"/>
          </a:xfrm>
          <a:custGeom>
            <a:avLst/>
            <a:gdLst>
              <a:gd name="connsiteX0" fmla="*/ 0 w 514880"/>
              <a:gd name="connsiteY0" fmla="*/ 455564 h 455564"/>
              <a:gd name="connsiteX1" fmla="*/ 257440 w 514880"/>
              <a:gd name="connsiteY1" fmla="*/ 0 h 455564"/>
              <a:gd name="connsiteX2" fmla="*/ 514880 w 514880"/>
              <a:gd name="connsiteY2" fmla="*/ 455564 h 455564"/>
              <a:gd name="connsiteX3" fmla="*/ 0 w 514880"/>
              <a:gd name="connsiteY3" fmla="*/ 455564 h 455564"/>
              <a:gd name="connsiteX0" fmla="*/ 0 w 514880"/>
              <a:gd name="connsiteY0" fmla="*/ 455564 h 547004"/>
              <a:gd name="connsiteX1" fmla="*/ 257440 w 514880"/>
              <a:gd name="connsiteY1" fmla="*/ 0 h 547004"/>
              <a:gd name="connsiteX2" fmla="*/ 514880 w 514880"/>
              <a:gd name="connsiteY2" fmla="*/ 455564 h 547004"/>
              <a:gd name="connsiteX3" fmla="*/ 91440 w 514880"/>
              <a:gd name="connsiteY3" fmla="*/ 547004 h 547004"/>
              <a:gd name="connsiteX0" fmla="*/ 0 w 514880"/>
              <a:gd name="connsiteY0" fmla="*/ 455564 h 455564"/>
              <a:gd name="connsiteX1" fmla="*/ 257440 w 514880"/>
              <a:gd name="connsiteY1" fmla="*/ 0 h 455564"/>
              <a:gd name="connsiteX2" fmla="*/ 514880 w 514880"/>
              <a:gd name="connsiteY2" fmla="*/ 455564 h 45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880" h="455564">
                <a:moveTo>
                  <a:pt x="0" y="455564"/>
                </a:moveTo>
                <a:lnTo>
                  <a:pt x="257440" y="0"/>
                </a:lnTo>
                <a:lnTo>
                  <a:pt x="514880" y="455564"/>
                </a:ln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20404" y="5378535"/>
            <a:ext cx="4635500" cy="64770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 Placeholder 48"/>
          <p:cNvSpPr>
            <a:spLocks noGrp="1"/>
          </p:cNvSpPr>
          <p:nvPr userDrawn="1">
            <p:ph type="body" sz="quarter" idx="31"/>
          </p:nvPr>
        </p:nvSpPr>
        <p:spPr>
          <a:xfrm>
            <a:off x="3626842" y="2717999"/>
            <a:ext cx="2056457" cy="1157346"/>
          </a:xfrm>
          <a:noFill/>
        </p:spPr>
        <p:txBody>
          <a:bodyPr lIns="0" tIns="180000" rIns="0" bIns="0"/>
          <a:lstStyle>
            <a:lvl1pPr marL="89973" indent="-89973">
              <a:spcAft>
                <a:spcPts val="300"/>
              </a:spcAft>
              <a:buClr>
                <a:srgbClr val="0D73F3"/>
              </a:buClr>
              <a:buFont typeface="Arial" charset="0"/>
              <a:buChar char="•"/>
              <a:defRPr sz="1200" b="0" i="0">
                <a:solidFill>
                  <a:schemeClr val="tx1"/>
                </a:solidFill>
                <a:latin typeface="+mn-lt"/>
              </a:defRPr>
            </a:lvl1pPr>
            <a:lvl2pPr marL="89973" indent="-89973">
              <a:spcAft>
                <a:spcPts val="300"/>
              </a:spcAft>
              <a:buClr>
                <a:srgbClr val="0D73F3"/>
              </a:buClr>
              <a:buFont typeface="Arial" charset="0"/>
              <a:buChar char="•"/>
              <a:defRPr sz="1200" b="1" i="0">
                <a:solidFill>
                  <a:schemeClr val="accent2"/>
                </a:solidFill>
                <a:latin typeface="+mn-lt"/>
              </a:defRPr>
            </a:lvl2pPr>
            <a:lvl3pPr marL="0" indent="0">
              <a:spcAft>
                <a:spcPts val="300"/>
              </a:spcAft>
              <a:buClr>
                <a:srgbClr val="0D73F3"/>
              </a:buClr>
              <a:buNone/>
              <a:defRPr sz="1200" b="1" i="0">
                <a:solidFill>
                  <a:schemeClr val="accent2"/>
                </a:solidFill>
                <a:latin typeface="+mn-lt"/>
              </a:defRPr>
            </a:lvl3pPr>
            <a:lvl4pPr marL="180000" indent="-89973">
              <a:spcAft>
                <a:spcPts val="300"/>
              </a:spcAft>
              <a:buClr>
                <a:srgbClr val="0D73F3"/>
              </a:buClr>
              <a:buFont typeface="Arial" charset="0"/>
              <a:buChar char="•"/>
              <a:defRPr sz="1200" b="0" i="0">
                <a:solidFill>
                  <a:schemeClr val="tx1"/>
                </a:solidFill>
                <a:latin typeface="+mn-lt"/>
              </a:defRPr>
            </a:lvl4pPr>
            <a:lvl5pPr marL="89973" indent="-89973">
              <a:spcAft>
                <a:spcPts val="300"/>
              </a:spcAft>
              <a:buClr>
                <a:srgbClr val="0D73F3"/>
              </a:buClr>
              <a:buFont typeface="Arial" charset="0"/>
              <a:buChar char="•"/>
              <a:defRPr sz="1200" b="0" i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E" dirty="0"/>
          </a:p>
        </p:txBody>
      </p:sp>
      <p:sp>
        <p:nvSpPr>
          <p:cNvPr id="121" name="Text Placeholder 48"/>
          <p:cNvSpPr>
            <a:spLocks noGrp="1"/>
          </p:cNvSpPr>
          <p:nvPr userDrawn="1">
            <p:ph type="body" sz="quarter" idx="33"/>
          </p:nvPr>
        </p:nvSpPr>
        <p:spPr>
          <a:xfrm>
            <a:off x="3626842" y="4395935"/>
            <a:ext cx="2056457" cy="1157346"/>
          </a:xfrm>
          <a:noFill/>
        </p:spPr>
        <p:txBody>
          <a:bodyPr lIns="0" tIns="180000" rIns="0" bIns="0"/>
          <a:lstStyle>
            <a:lvl1pPr marL="89973" indent="-89973">
              <a:spcAft>
                <a:spcPts val="300"/>
              </a:spcAft>
              <a:buClr>
                <a:schemeClr val="accent2"/>
              </a:buClr>
              <a:buFont typeface="Arial" charset="0"/>
              <a:buChar char="•"/>
              <a:defRPr sz="1200" b="0" i="0">
                <a:solidFill>
                  <a:schemeClr val="tx1"/>
                </a:solidFill>
                <a:latin typeface="+mn-lt"/>
              </a:defRPr>
            </a:lvl1pPr>
            <a:lvl2pPr marL="89973" indent="-89973">
              <a:spcAft>
                <a:spcPts val="300"/>
              </a:spcAft>
              <a:buClr>
                <a:schemeClr val="accent2"/>
              </a:buClr>
              <a:buFont typeface="Arial" charset="0"/>
              <a:buChar char="•"/>
              <a:defRPr sz="1200" b="1" i="0">
                <a:solidFill>
                  <a:schemeClr val="accent2"/>
                </a:solidFill>
                <a:latin typeface="+mn-lt"/>
              </a:defRPr>
            </a:lvl2pPr>
            <a:lvl3pPr marL="0" indent="0">
              <a:spcAft>
                <a:spcPts val="300"/>
              </a:spcAft>
              <a:buClr>
                <a:schemeClr val="accent2"/>
              </a:buClr>
              <a:buNone/>
              <a:defRPr sz="1200" b="1" i="0">
                <a:solidFill>
                  <a:schemeClr val="accent2"/>
                </a:solidFill>
                <a:latin typeface="+mn-lt"/>
              </a:defRPr>
            </a:lvl3pPr>
            <a:lvl4pPr marL="180000" indent="-89973">
              <a:spcAft>
                <a:spcPts val="300"/>
              </a:spcAft>
              <a:buClr>
                <a:schemeClr val="accent2"/>
              </a:buClr>
              <a:buFont typeface="Arial" charset="0"/>
              <a:buChar char="•"/>
              <a:defRPr sz="1200" b="0" i="0">
                <a:solidFill>
                  <a:schemeClr val="tx1"/>
                </a:solidFill>
                <a:latin typeface="+mn-lt"/>
              </a:defRPr>
            </a:lvl4pPr>
            <a:lvl5pPr marL="89973" indent="-89973">
              <a:spcAft>
                <a:spcPts val="300"/>
              </a:spcAft>
              <a:buClr>
                <a:schemeClr val="accent2"/>
              </a:buClr>
              <a:buFont typeface="Arial" charset="0"/>
              <a:buChar char="•"/>
              <a:defRPr sz="1200" b="0" i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E" dirty="0"/>
          </a:p>
        </p:txBody>
      </p:sp>
      <p:sp>
        <p:nvSpPr>
          <p:cNvPr id="125" name="Text Placeholder 48"/>
          <p:cNvSpPr>
            <a:spLocks noGrp="1"/>
          </p:cNvSpPr>
          <p:nvPr userDrawn="1">
            <p:ph type="body" sz="quarter" idx="36"/>
          </p:nvPr>
        </p:nvSpPr>
        <p:spPr>
          <a:xfrm>
            <a:off x="6509687" y="2717999"/>
            <a:ext cx="2056457" cy="1157346"/>
          </a:xfrm>
          <a:noFill/>
        </p:spPr>
        <p:txBody>
          <a:bodyPr lIns="0" tIns="180000" rIns="0" bIns="0"/>
          <a:lstStyle>
            <a:lvl1pPr marL="89973" indent="-89973">
              <a:spcAft>
                <a:spcPts val="300"/>
              </a:spcAft>
              <a:buClr>
                <a:srgbClr val="0D73F3"/>
              </a:buClr>
              <a:buFont typeface="Arial" charset="0"/>
              <a:buChar char="•"/>
              <a:defRPr sz="1200" b="0" i="0">
                <a:solidFill>
                  <a:schemeClr val="tx1"/>
                </a:solidFill>
                <a:latin typeface="+mn-lt"/>
              </a:defRPr>
            </a:lvl1pPr>
            <a:lvl2pPr marL="89973" indent="-89973">
              <a:spcAft>
                <a:spcPts val="300"/>
              </a:spcAft>
              <a:buClr>
                <a:srgbClr val="0D73F3"/>
              </a:buClr>
              <a:buFont typeface="Arial" charset="0"/>
              <a:buChar char="•"/>
              <a:defRPr sz="1200" b="1" i="0">
                <a:solidFill>
                  <a:schemeClr val="accent2"/>
                </a:solidFill>
                <a:latin typeface="+mn-lt"/>
              </a:defRPr>
            </a:lvl2pPr>
            <a:lvl3pPr marL="0" indent="0">
              <a:spcAft>
                <a:spcPts val="300"/>
              </a:spcAft>
              <a:buClr>
                <a:srgbClr val="0D73F3"/>
              </a:buClr>
              <a:buNone/>
              <a:defRPr sz="1200" b="1" i="0">
                <a:solidFill>
                  <a:schemeClr val="accent2"/>
                </a:solidFill>
                <a:latin typeface="+mn-lt"/>
              </a:defRPr>
            </a:lvl3pPr>
            <a:lvl4pPr marL="180000" indent="-89973">
              <a:spcAft>
                <a:spcPts val="300"/>
              </a:spcAft>
              <a:buClr>
                <a:srgbClr val="0D73F3"/>
              </a:buClr>
              <a:buFont typeface="Arial" charset="0"/>
              <a:buChar char="•"/>
              <a:defRPr sz="1200" b="0" i="0">
                <a:solidFill>
                  <a:schemeClr val="tx1"/>
                </a:solidFill>
                <a:latin typeface="+mn-lt"/>
              </a:defRPr>
            </a:lvl4pPr>
            <a:lvl5pPr marL="89973" indent="-89973">
              <a:spcAft>
                <a:spcPts val="300"/>
              </a:spcAft>
              <a:buClr>
                <a:srgbClr val="0D73F3"/>
              </a:buClr>
              <a:buFont typeface="Arial" charset="0"/>
              <a:buChar char="•"/>
              <a:defRPr sz="1200" b="0" i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E" dirty="0"/>
          </a:p>
        </p:txBody>
      </p:sp>
      <p:sp>
        <p:nvSpPr>
          <p:cNvPr id="127" name="Text Placeholder 48"/>
          <p:cNvSpPr>
            <a:spLocks noGrp="1"/>
          </p:cNvSpPr>
          <p:nvPr userDrawn="1">
            <p:ph type="body" sz="quarter" idx="38"/>
          </p:nvPr>
        </p:nvSpPr>
        <p:spPr>
          <a:xfrm>
            <a:off x="6509687" y="4395935"/>
            <a:ext cx="2056457" cy="1157346"/>
          </a:xfrm>
          <a:noFill/>
        </p:spPr>
        <p:txBody>
          <a:bodyPr lIns="0" tIns="180000" rIns="0" bIns="0"/>
          <a:lstStyle>
            <a:lvl1pPr marL="89973" indent="-89973">
              <a:spcAft>
                <a:spcPts val="300"/>
              </a:spcAft>
              <a:buClr>
                <a:schemeClr val="accent2"/>
              </a:buClr>
              <a:buFont typeface="Arial" charset="0"/>
              <a:buChar char="•"/>
              <a:defRPr sz="1200" b="0" i="0">
                <a:solidFill>
                  <a:schemeClr val="tx1"/>
                </a:solidFill>
                <a:latin typeface="+mn-lt"/>
              </a:defRPr>
            </a:lvl1pPr>
            <a:lvl2pPr marL="89973" indent="-89973">
              <a:spcAft>
                <a:spcPts val="300"/>
              </a:spcAft>
              <a:buClr>
                <a:schemeClr val="accent2"/>
              </a:buClr>
              <a:buFont typeface="Arial" charset="0"/>
              <a:buChar char="•"/>
              <a:defRPr sz="1200" b="1" i="0">
                <a:solidFill>
                  <a:schemeClr val="accent2"/>
                </a:solidFill>
                <a:latin typeface="+mn-lt"/>
              </a:defRPr>
            </a:lvl2pPr>
            <a:lvl3pPr marL="0" indent="0">
              <a:spcAft>
                <a:spcPts val="300"/>
              </a:spcAft>
              <a:buClr>
                <a:schemeClr val="accent2"/>
              </a:buClr>
              <a:buNone/>
              <a:defRPr sz="1200" b="1" i="0">
                <a:solidFill>
                  <a:schemeClr val="accent2"/>
                </a:solidFill>
                <a:latin typeface="+mn-lt"/>
              </a:defRPr>
            </a:lvl3pPr>
            <a:lvl4pPr marL="180000" indent="-89973">
              <a:spcAft>
                <a:spcPts val="300"/>
              </a:spcAft>
              <a:buClr>
                <a:schemeClr val="accent2"/>
              </a:buClr>
              <a:buFont typeface="Arial" charset="0"/>
              <a:buChar char="•"/>
              <a:defRPr sz="1200" b="0" i="0">
                <a:solidFill>
                  <a:schemeClr val="tx1"/>
                </a:solidFill>
                <a:latin typeface="+mn-lt"/>
              </a:defRPr>
            </a:lvl4pPr>
            <a:lvl5pPr marL="89973" indent="-89973">
              <a:spcAft>
                <a:spcPts val="300"/>
              </a:spcAft>
              <a:buClr>
                <a:schemeClr val="accent2"/>
              </a:buClr>
              <a:buFont typeface="Arial" charset="0"/>
              <a:buChar char="•"/>
              <a:defRPr sz="1200" b="0" i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E" dirty="0"/>
          </a:p>
        </p:txBody>
      </p:sp>
      <p:sp>
        <p:nvSpPr>
          <p:cNvPr id="171" name="Text Placeholder 48"/>
          <p:cNvSpPr>
            <a:spLocks noGrp="1"/>
          </p:cNvSpPr>
          <p:nvPr userDrawn="1">
            <p:ph type="body" sz="quarter" idx="41"/>
          </p:nvPr>
        </p:nvSpPr>
        <p:spPr>
          <a:xfrm>
            <a:off x="9387838" y="2717999"/>
            <a:ext cx="2056457" cy="1157346"/>
          </a:xfrm>
          <a:noFill/>
        </p:spPr>
        <p:txBody>
          <a:bodyPr lIns="0" tIns="180000" rIns="0" bIns="0"/>
          <a:lstStyle>
            <a:lvl1pPr marL="89973" indent="-89973">
              <a:spcAft>
                <a:spcPts val="300"/>
              </a:spcAft>
              <a:buClr>
                <a:srgbClr val="0D73F3"/>
              </a:buClr>
              <a:buFont typeface="Arial" charset="0"/>
              <a:buChar char="•"/>
              <a:defRPr sz="1200" b="0" i="0">
                <a:solidFill>
                  <a:schemeClr val="tx1"/>
                </a:solidFill>
                <a:latin typeface="+mn-lt"/>
              </a:defRPr>
            </a:lvl1pPr>
            <a:lvl2pPr marL="89973" indent="-89973">
              <a:spcAft>
                <a:spcPts val="300"/>
              </a:spcAft>
              <a:buClr>
                <a:srgbClr val="0D73F3"/>
              </a:buClr>
              <a:buFont typeface="Arial" charset="0"/>
              <a:buChar char="•"/>
              <a:defRPr sz="1200" b="1" i="0">
                <a:solidFill>
                  <a:schemeClr val="accent2"/>
                </a:solidFill>
                <a:latin typeface="+mn-lt"/>
              </a:defRPr>
            </a:lvl2pPr>
            <a:lvl3pPr marL="0" indent="0">
              <a:spcAft>
                <a:spcPts val="300"/>
              </a:spcAft>
              <a:buClr>
                <a:srgbClr val="0D73F3"/>
              </a:buClr>
              <a:buNone/>
              <a:defRPr sz="1200" b="1" i="0">
                <a:solidFill>
                  <a:schemeClr val="accent2"/>
                </a:solidFill>
                <a:latin typeface="+mn-lt"/>
              </a:defRPr>
            </a:lvl3pPr>
            <a:lvl4pPr marL="180000" indent="-89973">
              <a:spcAft>
                <a:spcPts val="300"/>
              </a:spcAft>
              <a:buClr>
                <a:srgbClr val="0D73F3"/>
              </a:buClr>
              <a:buFont typeface="Arial" charset="0"/>
              <a:buChar char="•"/>
              <a:defRPr sz="1200" b="0" i="0">
                <a:solidFill>
                  <a:schemeClr val="tx1"/>
                </a:solidFill>
                <a:latin typeface="+mn-lt"/>
              </a:defRPr>
            </a:lvl4pPr>
            <a:lvl5pPr marL="89973" indent="-89973">
              <a:spcAft>
                <a:spcPts val="300"/>
              </a:spcAft>
              <a:buClr>
                <a:srgbClr val="0D73F3"/>
              </a:buClr>
              <a:buFont typeface="Arial" charset="0"/>
              <a:buChar char="•"/>
              <a:defRPr sz="1200" b="0" i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E" dirty="0"/>
          </a:p>
        </p:txBody>
      </p:sp>
      <p:sp>
        <p:nvSpPr>
          <p:cNvPr id="173" name="Text Placeholder 48"/>
          <p:cNvSpPr>
            <a:spLocks noGrp="1"/>
          </p:cNvSpPr>
          <p:nvPr userDrawn="1">
            <p:ph type="body" sz="quarter" idx="43"/>
          </p:nvPr>
        </p:nvSpPr>
        <p:spPr>
          <a:xfrm>
            <a:off x="9387838" y="4395935"/>
            <a:ext cx="2056457" cy="1157346"/>
          </a:xfrm>
          <a:noFill/>
        </p:spPr>
        <p:txBody>
          <a:bodyPr lIns="0" tIns="180000" rIns="0" bIns="0"/>
          <a:lstStyle>
            <a:lvl1pPr marL="89973" indent="-89973">
              <a:spcAft>
                <a:spcPts val="300"/>
              </a:spcAft>
              <a:buClr>
                <a:schemeClr val="accent2"/>
              </a:buClr>
              <a:buFont typeface="Arial" charset="0"/>
              <a:buChar char="•"/>
              <a:defRPr sz="1200" b="0" i="0">
                <a:solidFill>
                  <a:schemeClr val="tx1"/>
                </a:solidFill>
                <a:latin typeface="+mn-lt"/>
              </a:defRPr>
            </a:lvl1pPr>
            <a:lvl2pPr marL="89973" indent="-89973">
              <a:spcAft>
                <a:spcPts val="300"/>
              </a:spcAft>
              <a:buClr>
                <a:schemeClr val="accent2"/>
              </a:buClr>
              <a:buFont typeface="Arial" charset="0"/>
              <a:buChar char="•"/>
              <a:defRPr sz="1200" b="1" i="0">
                <a:solidFill>
                  <a:schemeClr val="accent2"/>
                </a:solidFill>
                <a:latin typeface="+mn-lt"/>
              </a:defRPr>
            </a:lvl2pPr>
            <a:lvl3pPr marL="0" indent="0">
              <a:spcAft>
                <a:spcPts val="300"/>
              </a:spcAft>
              <a:buClr>
                <a:schemeClr val="accent2"/>
              </a:buClr>
              <a:buNone/>
              <a:defRPr sz="1200" b="1" i="0">
                <a:solidFill>
                  <a:schemeClr val="accent2"/>
                </a:solidFill>
                <a:latin typeface="+mn-lt"/>
              </a:defRPr>
            </a:lvl3pPr>
            <a:lvl4pPr marL="180000" indent="-89973">
              <a:spcAft>
                <a:spcPts val="300"/>
              </a:spcAft>
              <a:buClr>
                <a:schemeClr val="accent2"/>
              </a:buClr>
              <a:buFont typeface="Arial" charset="0"/>
              <a:buChar char="•"/>
              <a:defRPr sz="1200" b="0" i="0">
                <a:solidFill>
                  <a:schemeClr val="tx1"/>
                </a:solidFill>
                <a:latin typeface="+mn-lt"/>
              </a:defRPr>
            </a:lvl4pPr>
            <a:lvl5pPr marL="89973" indent="-89973">
              <a:spcAft>
                <a:spcPts val="300"/>
              </a:spcAft>
              <a:buClr>
                <a:schemeClr val="accent2"/>
              </a:buClr>
              <a:buFont typeface="Arial" charset="0"/>
              <a:buChar char="•"/>
              <a:defRPr sz="1200" b="0" i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E" dirty="0"/>
          </a:p>
        </p:txBody>
      </p:sp>
      <p:sp>
        <p:nvSpPr>
          <p:cNvPr id="177" name="Text Placeholder 48"/>
          <p:cNvSpPr>
            <a:spLocks noGrp="1"/>
          </p:cNvSpPr>
          <p:nvPr userDrawn="1">
            <p:ph type="body" sz="quarter" idx="47"/>
          </p:nvPr>
        </p:nvSpPr>
        <p:spPr>
          <a:xfrm>
            <a:off x="1561310" y="2717999"/>
            <a:ext cx="1440000" cy="1321685"/>
          </a:xfrm>
          <a:noFill/>
        </p:spPr>
        <p:txBody>
          <a:bodyPr lIns="0" tIns="180000" rIns="0" bIns="0"/>
          <a:lstStyle>
            <a:lvl1pPr marL="89973" indent="-89973">
              <a:spcAft>
                <a:spcPts val="300"/>
              </a:spcAft>
              <a:buClr>
                <a:srgbClr val="0D73F3"/>
              </a:buClr>
              <a:buFont typeface="Arial" charset="0"/>
              <a:buChar char="•"/>
              <a:defRPr sz="1200" b="0" i="0">
                <a:solidFill>
                  <a:schemeClr val="tx1"/>
                </a:solidFill>
                <a:latin typeface="+mn-lt"/>
              </a:defRPr>
            </a:lvl1pPr>
            <a:lvl2pPr marL="89973" indent="-89973">
              <a:spcAft>
                <a:spcPts val="300"/>
              </a:spcAft>
              <a:buClr>
                <a:srgbClr val="0D73F3"/>
              </a:buClr>
              <a:buFont typeface="Arial" charset="0"/>
              <a:buChar char="•"/>
              <a:defRPr sz="1200" b="1" i="0">
                <a:solidFill>
                  <a:schemeClr val="accent2"/>
                </a:solidFill>
                <a:latin typeface="+mn-lt"/>
              </a:defRPr>
            </a:lvl2pPr>
            <a:lvl3pPr marL="0" indent="0">
              <a:spcAft>
                <a:spcPts val="300"/>
              </a:spcAft>
              <a:buClr>
                <a:srgbClr val="0D73F3"/>
              </a:buClr>
              <a:buNone/>
              <a:defRPr sz="1200" b="1" i="0">
                <a:solidFill>
                  <a:schemeClr val="accent2"/>
                </a:solidFill>
                <a:latin typeface="+mn-lt"/>
              </a:defRPr>
            </a:lvl3pPr>
            <a:lvl4pPr marL="180000" indent="-89973">
              <a:spcAft>
                <a:spcPts val="300"/>
              </a:spcAft>
              <a:buClr>
                <a:srgbClr val="0D73F3"/>
              </a:buClr>
              <a:buFont typeface="Arial" charset="0"/>
              <a:buChar char="•"/>
              <a:defRPr sz="1200" b="0" i="0">
                <a:solidFill>
                  <a:schemeClr val="tx1"/>
                </a:solidFill>
                <a:latin typeface="+mn-lt"/>
              </a:defRPr>
            </a:lvl4pPr>
            <a:lvl5pPr marL="89973" indent="-89973">
              <a:spcAft>
                <a:spcPts val="300"/>
              </a:spcAft>
              <a:buClr>
                <a:srgbClr val="0D73F3"/>
              </a:buClr>
              <a:buFont typeface="Arial" charset="0"/>
              <a:buChar char="•"/>
              <a:defRPr sz="1200" b="0" i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E" dirty="0"/>
          </a:p>
        </p:txBody>
      </p:sp>
      <p:sp>
        <p:nvSpPr>
          <p:cNvPr id="179" name="Text Placeholder 48"/>
          <p:cNvSpPr>
            <a:spLocks noGrp="1"/>
          </p:cNvSpPr>
          <p:nvPr userDrawn="1">
            <p:ph type="body" sz="quarter" idx="49"/>
          </p:nvPr>
        </p:nvSpPr>
        <p:spPr>
          <a:xfrm>
            <a:off x="1561310" y="4395935"/>
            <a:ext cx="1440000" cy="1321685"/>
          </a:xfrm>
          <a:noFill/>
        </p:spPr>
        <p:txBody>
          <a:bodyPr lIns="0" tIns="180000" rIns="0" bIns="0"/>
          <a:lstStyle>
            <a:lvl1pPr marL="89973" indent="-89973">
              <a:spcAft>
                <a:spcPts val="300"/>
              </a:spcAft>
              <a:buClr>
                <a:schemeClr val="accent2"/>
              </a:buClr>
              <a:buFont typeface="Arial" charset="0"/>
              <a:buChar char="•"/>
              <a:defRPr sz="1200" b="0" i="0">
                <a:solidFill>
                  <a:schemeClr val="tx1"/>
                </a:solidFill>
                <a:latin typeface="+mn-lt"/>
              </a:defRPr>
            </a:lvl1pPr>
            <a:lvl2pPr marL="89973" indent="-89973">
              <a:spcAft>
                <a:spcPts val="300"/>
              </a:spcAft>
              <a:buClr>
                <a:schemeClr val="accent2"/>
              </a:buClr>
              <a:buFont typeface="Arial" charset="0"/>
              <a:buChar char="•"/>
              <a:defRPr sz="1200" b="1" i="0">
                <a:solidFill>
                  <a:schemeClr val="accent2"/>
                </a:solidFill>
                <a:latin typeface="+mn-lt"/>
              </a:defRPr>
            </a:lvl2pPr>
            <a:lvl3pPr marL="0" indent="0">
              <a:spcAft>
                <a:spcPts val="300"/>
              </a:spcAft>
              <a:buClr>
                <a:schemeClr val="accent2"/>
              </a:buClr>
              <a:buNone/>
              <a:defRPr sz="1200" b="1" i="0">
                <a:solidFill>
                  <a:schemeClr val="accent2"/>
                </a:solidFill>
                <a:latin typeface="+mn-lt"/>
              </a:defRPr>
            </a:lvl3pPr>
            <a:lvl4pPr marL="180000" indent="-89973">
              <a:spcAft>
                <a:spcPts val="300"/>
              </a:spcAft>
              <a:buClr>
                <a:schemeClr val="accent2"/>
              </a:buClr>
              <a:buFont typeface="Arial" charset="0"/>
              <a:buChar char="•"/>
              <a:defRPr sz="1200" b="0" i="0">
                <a:solidFill>
                  <a:schemeClr val="tx1"/>
                </a:solidFill>
                <a:latin typeface="+mn-lt"/>
              </a:defRPr>
            </a:lvl4pPr>
            <a:lvl5pPr marL="89973" indent="-89973">
              <a:spcAft>
                <a:spcPts val="300"/>
              </a:spcAft>
              <a:buClr>
                <a:schemeClr val="accent2"/>
              </a:buClr>
              <a:buFont typeface="Arial" charset="0"/>
              <a:buChar char="•"/>
              <a:defRPr sz="1200" b="0" i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E" dirty="0"/>
          </a:p>
        </p:txBody>
      </p:sp>
      <p:sp>
        <p:nvSpPr>
          <p:cNvPr id="4" name="Title 3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[Timeline Layout]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334963" y="1853999"/>
            <a:ext cx="11522075" cy="864000"/>
            <a:chOff x="334963" y="1853999"/>
            <a:chExt cx="11522075" cy="864000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2311940" y="1853999"/>
              <a:ext cx="6664127" cy="864000"/>
              <a:chOff x="2311940" y="1853999"/>
              <a:chExt cx="6664127" cy="864000"/>
            </a:xfrm>
          </p:grpSpPr>
          <p:cxnSp>
            <p:nvCxnSpPr>
              <p:cNvPr id="27" name="Straight Connector 26"/>
              <p:cNvCxnSpPr/>
              <p:nvPr userDrawn="1"/>
            </p:nvCxnSpPr>
            <p:spPr>
              <a:xfrm>
                <a:off x="6095453" y="1853999"/>
                <a:ext cx="0" cy="86400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  <a:prstDash val="sysDot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 userDrawn="1"/>
            </p:nvCxnSpPr>
            <p:spPr>
              <a:xfrm>
                <a:off x="3214688" y="1853999"/>
                <a:ext cx="0" cy="86400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  <a:prstDash val="sysDot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8976067" y="1853999"/>
                <a:ext cx="0" cy="86400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  <a:prstDash val="sysDot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2311940" y="1853999"/>
                <a:ext cx="0" cy="86400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  <a:prstDash val="sysDot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TextBox 54"/>
            <p:cNvSpPr txBox="1"/>
            <p:nvPr userDrawn="1"/>
          </p:nvSpPr>
          <p:spPr>
            <a:xfrm>
              <a:off x="6120000" y="2123998"/>
              <a:ext cx="2520000" cy="216000"/>
            </a:xfrm>
            <a:prstGeom prst="rect">
              <a:avLst/>
            </a:prstGeom>
            <a:noFill/>
          </p:spPr>
          <p:txBody>
            <a:bodyPr wrap="square" lIns="90000" tIns="0" rIns="0" bIns="0" rtlCol="0">
              <a:noAutofit/>
            </a:bodyPr>
            <a:lstStyle/>
            <a:p>
              <a:pPr defTabSz="914126"/>
              <a:r>
                <a:rPr lang="en-IE" sz="900" dirty="0">
                  <a:solidFill>
                    <a:srgbClr val="000000"/>
                  </a:solidFill>
                  <a:latin typeface="Calibri Regular" charset="0"/>
                </a:rPr>
                <a:t>Week 8 – 16 </a:t>
              </a:r>
            </a:p>
          </p:txBody>
        </p:sp>
        <p:sp>
          <p:nvSpPr>
            <p:cNvPr id="57" name="Rectangle 56"/>
            <p:cNvSpPr/>
            <p:nvPr userDrawn="1"/>
          </p:nvSpPr>
          <p:spPr>
            <a:xfrm>
              <a:off x="3216274" y="2340000"/>
              <a:ext cx="2880000" cy="21570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7998" tIns="17998" rIns="17998" bIns="17998" rtlCol="0" anchor="ctr"/>
            <a:lstStyle/>
            <a:p>
              <a:pPr algn="ctr" defTabSz="914126"/>
              <a:r>
                <a:rPr lang="en-IE" sz="900" dirty="0">
                  <a:solidFill>
                    <a:srgbClr val="FFFFFF"/>
                  </a:solidFill>
                  <a:latin typeface="Calibri Regular" charset="0"/>
                </a:rPr>
                <a:t>8 weeks</a:t>
              </a:r>
            </a:p>
          </p:txBody>
        </p:sp>
        <p:sp>
          <p:nvSpPr>
            <p:cNvPr id="58" name="Rectangle 57"/>
            <p:cNvSpPr/>
            <p:nvPr userDrawn="1"/>
          </p:nvSpPr>
          <p:spPr>
            <a:xfrm>
              <a:off x="6096169" y="2340000"/>
              <a:ext cx="2880000" cy="21570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7998" tIns="17998" rIns="17998" bIns="17998" rtlCol="0" anchor="ctr"/>
            <a:lstStyle/>
            <a:p>
              <a:pPr algn="ctr" defTabSz="914126"/>
              <a:r>
                <a:rPr lang="en-IE" sz="900" dirty="0">
                  <a:solidFill>
                    <a:srgbClr val="FFFFFF"/>
                  </a:solidFill>
                  <a:latin typeface="Calibri Regular" charset="0"/>
                </a:rPr>
                <a:t>8 weeks</a:t>
              </a:r>
            </a:p>
          </p:txBody>
        </p:sp>
        <p:sp>
          <p:nvSpPr>
            <p:cNvPr id="59" name="Rectangle 58"/>
            <p:cNvSpPr/>
            <p:nvPr userDrawn="1"/>
          </p:nvSpPr>
          <p:spPr>
            <a:xfrm>
              <a:off x="2311940" y="2340000"/>
              <a:ext cx="901163" cy="2157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7998" tIns="17998" rIns="17998" bIns="17998" rtlCol="0" anchor="ctr"/>
            <a:lstStyle/>
            <a:p>
              <a:pPr algn="ctr" defTabSz="914126"/>
              <a:r>
                <a:rPr lang="en-IE" sz="900" dirty="0">
                  <a:solidFill>
                    <a:srgbClr val="FFFFFF"/>
                  </a:solidFill>
                  <a:latin typeface="Calibri Regular" charset="0"/>
                </a:rPr>
                <a:t>2 weeks</a:t>
              </a:r>
            </a:p>
          </p:txBody>
        </p:sp>
        <p:sp>
          <p:nvSpPr>
            <p:cNvPr id="60" name="Rectangle 59"/>
            <p:cNvSpPr/>
            <p:nvPr userDrawn="1"/>
          </p:nvSpPr>
          <p:spPr>
            <a:xfrm>
              <a:off x="8976065" y="2339999"/>
              <a:ext cx="2880000" cy="215709"/>
            </a:xfrm>
            <a:prstGeom prst="rect">
              <a:avLst/>
            </a:prstGeom>
            <a:solidFill>
              <a:schemeClr val="accent3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7998" tIns="17998" rIns="17998" bIns="17998" rtlCol="0" anchor="ctr"/>
            <a:lstStyle/>
            <a:p>
              <a:pPr algn="ctr" defTabSz="914126"/>
              <a:r>
                <a:rPr lang="en-IE" sz="900" dirty="0">
                  <a:solidFill>
                    <a:srgbClr val="FFFFFF"/>
                  </a:solidFill>
                  <a:latin typeface="Calibri Regular" charset="0"/>
                </a:rPr>
                <a:t>Ongoing capability</a:t>
              </a:r>
            </a:p>
          </p:txBody>
        </p:sp>
        <p:cxnSp>
          <p:nvCxnSpPr>
            <p:cNvPr id="61" name="Straight Connector 60"/>
            <p:cNvCxnSpPr/>
            <p:nvPr userDrawn="1"/>
          </p:nvCxnSpPr>
          <p:spPr>
            <a:xfrm>
              <a:off x="334963" y="2592000"/>
              <a:ext cx="11522075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  <a:headEnd type="none" w="sm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 userDrawn="1"/>
          </p:nvSpPr>
          <p:spPr>
            <a:xfrm>
              <a:off x="3240000" y="2123998"/>
              <a:ext cx="2520000" cy="216000"/>
            </a:xfrm>
            <a:prstGeom prst="rect">
              <a:avLst/>
            </a:prstGeom>
            <a:noFill/>
          </p:spPr>
          <p:txBody>
            <a:bodyPr wrap="square" lIns="90000" tIns="0" rIns="0" bIns="0" rtlCol="0">
              <a:noAutofit/>
            </a:bodyPr>
            <a:lstStyle/>
            <a:p>
              <a:pPr defTabSz="914126"/>
              <a:r>
                <a:rPr lang="en-IE" sz="900" dirty="0">
                  <a:solidFill>
                    <a:srgbClr val="000000"/>
                  </a:solidFill>
                  <a:latin typeface="Calibri Regular" charset="0"/>
                </a:rPr>
                <a:t>Week 1 – 8</a:t>
              </a:r>
            </a:p>
          </p:txBody>
        </p:sp>
        <p:sp>
          <p:nvSpPr>
            <p:cNvPr id="85" name="TextBox 84"/>
            <p:cNvSpPr txBox="1"/>
            <p:nvPr userDrawn="1"/>
          </p:nvSpPr>
          <p:spPr>
            <a:xfrm>
              <a:off x="2340000" y="2123998"/>
              <a:ext cx="792000" cy="216000"/>
            </a:xfrm>
            <a:prstGeom prst="rect">
              <a:avLst/>
            </a:prstGeom>
            <a:noFill/>
          </p:spPr>
          <p:txBody>
            <a:bodyPr wrap="square" lIns="90000" tIns="0" rIns="0" bIns="0" rtlCol="0">
              <a:noAutofit/>
            </a:bodyPr>
            <a:lstStyle/>
            <a:p>
              <a:pPr defTabSz="914126"/>
              <a:r>
                <a:rPr lang="en-IE" sz="900" dirty="0">
                  <a:solidFill>
                    <a:srgbClr val="000000"/>
                  </a:solidFill>
                  <a:latin typeface="Calibri Regular" charset="0"/>
                </a:rPr>
                <a:t>Pre-project</a:t>
              </a:r>
            </a:p>
          </p:txBody>
        </p:sp>
        <p:sp>
          <p:nvSpPr>
            <p:cNvPr id="86" name="TextBox 85"/>
            <p:cNvSpPr txBox="1"/>
            <p:nvPr userDrawn="1"/>
          </p:nvSpPr>
          <p:spPr>
            <a:xfrm>
              <a:off x="6120000" y="1853999"/>
              <a:ext cx="2520000" cy="216000"/>
            </a:xfrm>
            <a:prstGeom prst="rect">
              <a:avLst/>
            </a:prstGeom>
            <a:noFill/>
          </p:spPr>
          <p:txBody>
            <a:bodyPr wrap="square" lIns="90000" tIns="0" rIns="0" bIns="0" rtlCol="0">
              <a:noAutofit/>
            </a:bodyPr>
            <a:lstStyle/>
            <a:p>
              <a:r>
                <a:rPr lang="en-IE" sz="1400" dirty="0">
                  <a:solidFill>
                    <a:srgbClr val="000000"/>
                  </a:solidFill>
                  <a:latin typeface="Georgia" panose="02040502050405020303"/>
                </a:rPr>
                <a:t>Insight</a:t>
              </a:r>
            </a:p>
          </p:txBody>
        </p:sp>
        <p:sp>
          <p:nvSpPr>
            <p:cNvPr id="87" name="TextBox 86"/>
            <p:cNvSpPr txBox="1"/>
            <p:nvPr userDrawn="1"/>
          </p:nvSpPr>
          <p:spPr>
            <a:xfrm>
              <a:off x="3240000" y="1853999"/>
              <a:ext cx="2520000" cy="216000"/>
            </a:xfrm>
            <a:prstGeom prst="rect">
              <a:avLst/>
            </a:prstGeom>
            <a:noFill/>
          </p:spPr>
          <p:txBody>
            <a:bodyPr wrap="square" lIns="90000" tIns="0" rIns="0" bIns="0" rtlCol="0">
              <a:noAutofit/>
            </a:bodyPr>
            <a:lstStyle/>
            <a:p>
              <a:r>
                <a:rPr lang="en-IE" sz="1400" dirty="0">
                  <a:solidFill>
                    <a:srgbClr val="000000"/>
                  </a:solidFill>
                  <a:latin typeface="Georgia" panose="02040502050405020303"/>
                </a:rPr>
                <a:t>Inception</a:t>
              </a:r>
            </a:p>
          </p:txBody>
        </p:sp>
        <p:sp>
          <p:nvSpPr>
            <p:cNvPr id="88" name="TextBox 87"/>
            <p:cNvSpPr txBox="1"/>
            <p:nvPr userDrawn="1"/>
          </p:nvSpPr>
          <p:spPr>
            <a:xfrm>
              <a:off x="2340000" y="1853999"/>
              <a:ext cx="792000" cy="216000"/>
            </a:xfrm>
            <a:prstGeom prst="rect">
              <a:avLst/>
            </a:prstGeom>
            <a:noFill/>
          </p:spPr>
          <p:txBody>
            <a:bodyPr wrap="square" lIns="90000" tIns="0" rIns="0" bIns="0" rtlCol="0">
              <a:noAutofit/>
            </a:bodyPr>
            <a:lstStyle/>
            <a:p>
              <a:pPr defTabSz="914126"/>
              <a:r>
                <a:rPr lang="en-IE" sz="1400" dirty="0">
                  <a:solidFill>
                    <a:srgbClr val="000000"/>
                  </a:solidFill>
                  <a:latin typeface="Georgia" panose="02040502050405020303"/>
                  <a:ea typeface="Calibri" charset="0"/>
                  <a:cs typeface="Calibri" charset="0"/>
                </a:rPr>
                <a:t>Scope</a:t>
              </a:r>
              <a:endParaRPr lang="en-IE" sz="1400" dirty="0">
                <a:solidFill>
                  <a:srgbClr val="000000"/>
                </a:solidFill>
                <a:latin typeface="Georgia" panose="02040502050405020303"/>
              </a:endParaRPr>
            </a:p>
          </p:txBody>
        </p:sp>
        <p:sp>
          <p:nvSpPr>
            <p:cNvPr id="89" name="TextBox 88"/>
            <p:cNvSpPr txBox="1"/>
            <p:nvPr userDrawn="1"/>
          </p:nvSpPr>
          <p:spPr>
            <a:xfrm>
              <a:off x="9000000" y="1853999"/>
              <a:ext cx="2520000" cy="216000"/>
            </a:xfrm>
            <a:prstGeom prst="rect">
              <a:avLst/>
            </a:prstGeom>
            <a:noFill/>
          </p:spPr>
          <p:txBody>
            <a:bodyPr wrap="square" lIns="90000" tIns="0" rIns="0" bIns="0" rtlCol="0">
              <a:noAutofit/>
            </a:bodyPr>
            <a:lstStyle/>
            <a:p>
              <a:r>
                <a:rPr lang="en-IE" sz="1400" dirty="0">
                  <a:solidFill>
                    <a:srgbClr val="000000"/>
                  </a:solidFill>
                  <a:latin typeface="Georgia" panose="02040502050405020303"/>
                </a:rPr>
                <a:t>Impact</a:t>
              </a:r>
            </a:p>
          </p:txBody>
        </p:sp>
        <p:grpSp>
          <p:nvGrpSpPr>
            <p:cNvPr id="21" name="Group 20"/>
            <p:cNvGrpSpPr/>
            <p:nvPr userDrawn="1"/>
          </p:nvGrpSpPr>
          <p:grpSpPr>
            <a:xfrm>
              <a:off x="8994304" y="2357853"/>
              <a:ext cx="2843523" cy="180000"/>
              <a:chOff x="9012336" y="2357853"/>
              <a:chExt cx="2843523" cy="180000"/>
            </a:xfrm>
          </p:grpSpPr>
          <p:sp>
            <p:nvSpPr>
              <p:cNvPr id="20" name="Chevron 19"/>
              <p:cNvSpPr/>
              <p:nvPr userDrawn="1"/>
            </p:nvSpPr>
            <p:spPr>
              <a:xfrm>
                <a:off x="11747859" y="2357853"/>
                <a:ext cx="108000" cy="180000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0" name="Chevron 109"/>
              <p:cNvSpPr/>
              <p:nvPr userDrawn="1"/>
            </p:nvSpPr>
            <p:spPr>
              <a:xfrm rot="10800000">
                <a:off x="9012336" y="2357853"/>
                <a:ext cx="108000" cy="180000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12" name="Group 111"/>
            <p:cNvGrpSpPr/>
            <p:nvPr userDrawn="1"/>
          </p:nvGrpSpPr>
          <p:grpSpPr>
            <a:xfrm>
              <a:off x="6114408" y="2357853"/>
              <a:ext cx="2843523" cy="180000"/>
              <a:chOff x="9012336" y="2357853"/>
              <a:chExt cx="2843523" cy="180000"/>
            </a:xfrm>
          </p:grpSpPr>
          <p:sp>
            <p:nvSpPr>
              <p:cNvPr id="113" name="Chevron 112"/>
              <p:cNvSpPr/>
              <p:nvPr userDrawn="1"/>
            </p:nvSpPr>
            <p:spPr>
              <a:xfrm>
                <a:off x="11747859" y="2357853"/>
                <a:ext cx="108000" cy="180000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" name="Chevron 113"/>
              <p:cNvSpPr/>
              <p:nvPr userDrawn="1"/>
            </p:nvSpPr>
            <p:spPr>
              <a:xfrm rot="10800000">
                <a:off x="9012336" y="2357853"/>
                <a:ext cx="108000" cy="180000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16" name="Group 115"/>
            <p:cNvGrpSpPr/>
            <p:nvPr userDrawn="1"/>
          </p:nvGrpSpPr>
          <p:grpSpPr>
            <a:xfrm>
              <a:off x="3234513" y="2357853"/>
              <a:ext cx="2843523" cy="180000"/>
              <a:chOff x="9012336" y="2357853"/>
              <a:chExt cx="2843523" cy="180000"/>
            </a:xfrm>
          </p:grpSpPr>
          <p:sp>
            <p:nvSpPr>
              <p:cNvPr id="117" name="Chevron 116"/>
              <p:cNvSpPr/>
              <p:nvPr userDrawn="1"/>
            </p:nvSpPr>
            <p:spPr>
              <a:xfrm>
                <a:off x="11747859" y="2357853"/>
                <a:ext cx="108000" cy="180000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22" name="Chevron 121"/>
              <p:cNvSpPr/>
              <p:nvPr userDrawn="1"/>
            </p:nvSpPr>
            <p:spPr>
              <a:xfrm rot="10800000">
                <a:off x="9012336" y="2357853"/>
                <a:ext cx="108000" cy="180000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3" name="Group 122"/>
            <p:cNvGrpSpPr/>
            <p:nvPr userDrawn="1"/>
          </p:nvGrpSpPr>
          <p:grpSpPr>
            <a:xfrm>
              <a:off x="2335988" y="2357853"/>
              <a:ext cx="852789" cy="180000"/>
              <a:chOff x="9012336" y="2357853"/>
              <a:chExt cx="852789" cy="180000"/>
            </a:xfrm>
          </p:grpSpPr>
          <p:sp>
            <p:nvSpPr>
              <p:cNvPr id="128" name="Chevron 127"/>
              <p:cNvSpPr/>
              <p:nvPr userDrawn="1"/>
            </p:nvSpPr>
            <p:spPr>
              <a:xfrm>
                <a:off x="9757125" y="2357853"/>
                <a:ext cx="108000" cy="180000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29" name="Chevron 128"/>
              <p:cNvSpPr/>
              <p:nvPr userDrawn="1"/>
            </p:nvSpPr>
            <p:spPr>
              <a:xfrm rot="10800000">
                <a:off x="9012336" y="2357853"/>
                <a:ext cx="108000" cy="180000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</p:grpSp>
      </p:grpSp>
    </p:spTree>
    <p:extLst/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48"/>
          <p:cNvSpPr>
            <a:spLocks noGrp="1"/>
          </p:cNvSpPr>
          <p:nvPr userDrawn="1">
            <p:ph type="body" sz="quarter" idx="33"/>
          </p:nvPr>
        </p:nvSpPr>
        <p:spPr>
          <a:xfrm>
            <a:off x="3370679" y="3950288"/>
            <a:ext cx="1129468" cy="1157410"/>
          </a:xfrm>
          <a:noFill/>
        </p:spPr>
        <p:txBody>
          <a:bodyPr lIns="0" tIns="180000" rIns="0" bIns="0"/>
          <a:lstStyle>
            <a:lvl1pPr marL="89973" indent="-89973">
              <a:spcAft>
                <a:spcPts val="300"/>
              </a:spcAft>
              <a:buClr>
                <a:schemeClr val="accent2"/>
              </a:buClr>
              <a:buFont typeface="Arial" charset="0"/>
              <a:buChar char="•"/>
              <a:defRPr sz="1000" b="0" i="0">
                <a:solidFill>
                  <a:schemeClr val="tx1"/>
                </a:solidFill>
                <a:latin typeface="+mn-lt"/>
              </a:defRPr>
            </a:lvl1pPr>
            <a:lvl2pPr marL="89973" indent="-89973">
              <a:spcAft>
                <a:spcPts val="300"/>
              </a:spcAft>
              <a:buClr>
                <a:schemeClr val="accent2"/>
              </a:buClr>
              <a:buFont typeface="Arial" charset="0"/>
              <a:buChar char="•"/>
              <a:defRPr sz="1000" b="1" i="0">
                <a:solidFill>
                  <a:schemeClr val="accent2"/>
                </a:solidFill>
                <a:latin typeface="+mn-lt"/>
              </a:defRPr>
            </a:lvl2pPr>
            <a:lvl3pPr marL="0" indent="0">
              <a:spcAft>
                <a:spcPts val="300"/>
              </a:spcAft>
              <a:buClr>
                <a:schemeClr val="accent2"/>
              </a:buClr>
              <a:buNone/>
              <a:defRPr sz="1000" b="1" i="0">
                <a:solidFill>
                  <a:schemeClr val="accent2"/>
                </a:solidFill>
                <a:latin typeface="+mn-lt"/>
              </a:defRPr>
            </a:lvl3pPr>
            <a:lvl4pPr marL="180000" indent="-89973">
              <a:spcAft>
                <a:spcPts val="300"/>
              </a:spcAft>
              <a:buClr>
                <a:schemeClr val="accent2"/>
              </a:buClr>
              <a:buFont typeface="Arial" charset="0"/>
              <a:buChar char="•"/>
              <a:defRPr sz="1000" b="0" i="0">
                <a:solidFill>
                  <a:schemeClr val="tx1"/>
                </a:solidFill>
                <a:latin typeface="+mn-lt"/>
              </a:defRPr>
            </a:lvl4pPr>
            <a:lvl5pPr marL="89973" indent="-89973">
              <a:spcAft>
                <a:spcPts val="300"/>
              </a:spcAft>
              <a:buClr>
                <a:schemeClr val="accent2"/>
              </a:buClr>
              <a:buFont typeface="Arial" charset="0"/>
              <a:buChar char="•"/>
              <a:defRPr sz="1000" b="0" i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E" dirty="0"/>
          </a:p>
        </p:txBody>
      </p:sp>
      <p:sp>
        <p:nvSpPr>
          <p:cNvPr id="173" name="Text Placeholder 48"/>
          <p:cNvSpPr>
            <a:spLocks noGrp="1"/>
          </p:cNvSpPr>
          <p:nvPr userDrawn="1">
            <p:ph type="body" sz="quarter" idx="43"/>
          </p:nvPr>
        </p:nvSpPr>
        <p:spPr>
          <a:xfrm>
            <a:off x="9387838" y="3950288"/>
            <a:ext cx="2056457" cy="1020449"/>
          </a:xfrm>
          <a:noFill/>
        </p:spPr>
        <p:txBody>
          <a:bodyPr lIns="0" tIns="180000" rIns="0" bIns="0"/>
          <a:lstStyle>
            <a:lvl1pPr marL="89973" indent="-89973">
              <a:spcAft>
                <a:spcPts val="300"/>
              </a:spcAft>
              <a:buClr>
                <a:schemeClr val="accent2"/>
              </a:buClr>
              <a:buFont typeface="Arial" charset="0"/>
              <a:buChar char="•"/>
              <a:defRPr sz="1000" b="0" i="0">
                <a:solidFill>
                  <a:schemeClr val="tx1"/>
                </a:solidFill>
                <a:latin typeface="+mn-lt"/>
              </a:defRPr>
            </a:lvl1pPr>
            <a:lvl2pPr marL="89973" indent="-89973">
              <a:spcAft>
                <a:spcPts val="300"/>
              </a:spcAft>
              <a:buClr>
                <a:schemeClr val="accent2"/>
              </a:buClr>
              <a:buFont typeface="Arial" charset="0"/>
              <a:buChar char="•"/>
              <a:defRPr sz="1000" b="1" i="0">
                <a:solidFill>
                  <a:schemeClr val="accent2"/>
                </a:solidFill>
                <a:latin typeface="+mn-lt"/>
              </a:defRPr>
            </a:lvl2pPr>
            <a:lvl3pPr marL="0" indent="0">
              <a:spcAft>
                <a:spcPts val="300"/>
              </a:spcAft>
              <a:buClr>
                <a:schemeClr val="accent2"/>
              </a:buClr>
              <a:buNone/>
              <a:defRPr sz="1000" b="1" i="0">
                <a:solidFill>
                  <a:schemeClr val="accent2"/>
                </a:solidFill>
                <a:latin typeface="+mn-lt"/>
              </a:defRPr>
            </a:lvl3pPr>
            <a:lvl4pPr marL="180000" indent="-89973">
              <a:spcAft>
                <a:spcPts val="300"/>
              </a:spcAft>
              <a:buClr>
                <a:schemeClr val="accent2"/>
              </a:buClr>
              <a:buFont typeface="Arial" charset="0"/>
              <a:buChar char="•"/>
              <a:defRPr sz="1000" b="0" i="0">
                <a:solidFill>
                  <a:schemeClr val="tx1"/>
                </a:solidFill>
                <a:latin typeface="+mn-lt"/>
              </a:defRPr>
            </a:lvl4pPr>
            <a:lvl5pPr marL="89973" indent="-89973">
              <a:spcAft>
                <a:spcPts val="300"/>
              </a:spcAft>
              <a:buClr>
                <a:schemeClr val="accent2"/>
              </a:buClr>
              <a:buFont typeface="Arial" charset="0"/>
              <a:buChar char="•"/>
              <a:defRPr sz="1000" b="0" i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E" dirty="0"/>
          </a:p>
        </p:txBody>
      </p:sp>
      <p:sp>
        <p:nvSpPr>
          <p:cNvPr id="179" name="Text Placeholder 48"/>
          <p:cNvSpPr>
            <a:spLocks noGrp="1"/>
          </p:cNvSpPr>
          <p:nvPr userDrawn="1">
            <p:ph type="body" sz="quarter" idx="49"/>
          </p:nvPr>
        </p:nvSpPr>
        <p:spPr>
          <a:xfrm>
            <a:off x="1561310" y="3950288"/>
            <a:ext cx="1440000" cy="1157410"/>
          </a:xfrm>
          <a:noFill/>
        </p:spPr>
        <p:txBody>
          <a:bodyPr lIns="0" tIns="180000" rIns="0" bIns="0"/>
          <a:lstStyle>
            <a:lvl1pPr marL="89973" indent="-89973">
              <a:spcAft>
                <a:spcPts val="300"/>
              </a:spcAft>
              <a:buClr>
                <a:schemeClr val="accent2"/>
              </a:buClr>
              <a:buFont typeface="Arial" charset="0"/>
              <a:buChar char="•"/>
              <a:defRPr sz="1000" b="0" i="0">
                <a:solidFill>
                  <a:schemeClr val="tx1"/>
                </a:solidFill>
                <a:latin typeface="+mn-lt"/>
              </a:defRPr>
            </a:lvl1pPr>
            <a:lvl2pPr marL="89973" indent="-89973">
              <a:spcAft>
                <a:spcPts val="300"/>
              </a:spcAft>
              <a:buClr>
                <a:schemeClr val="accent2"/>
              </a:buClr>
              <a:buFont typeface="Arial" charset="0"/>
              <a:buChar char="•"/>
              <a:defRPr sz="1000" b="1" i="0">
                <a:solidFill>
                  <a:schemeClr val="accent2"/>
                </a:solidFill>
                <a:latin typeface="+mn-lt"/>
              </a:defRPr>
            </a:lvl2pPr>
            <a:lvl3pPr marL="0" indent="0">
              <a:spcAft>
                <a:spcPts val="300"/>
              </a:spcAft>
              <a:buClr>
                <a:schemeClr val="accent2"/>
              </a:buClr>
              <a:buNone/>
              <a:defRPr sz="1000" b="1" i="0">
                <a:solidFill>
                  <a:schemeClr val="accent2"/>
                </a:solidFill>
                <a:latin typeface="+mn-lt"/>
              </a:defRPr>
            </a:lvl3pPr>
            <a:lvl4pPr marL="180000" indent="-89973">
              <a:spcAft>
                <a:spcPts val="300"/>
              </a:spcAft>
              <a:buClr>
                <a:schemeClr val="accent2"/>
              </a:buClr>
              <a:buFont typeface="Arial" charset="0"/>
              <a:buChar char="•"/>
              <a:defRPr sz="1000" b="0" i="0">
                <a:solidFill>
                  <a:schemeClr val="tx1"/>
                </a:solidFill>
                <a:latin typeface="+mn-lt"/>
              </a:defRPr>
            </a:lvl4pPr>
            <a:lvl5pPr marL="89973" indent="-89973">
              <a:spcAft>
                <a:spcPts val="300"/>
              </a:spcAft>
              <a:buClr>
                <a:schemeClr val="accent2"/>
              </a:buClr>
              <a:buFont typeface="Arial" charset="0"/>
              <a:buChar char="•"/>
              <a:defRPr sz="1000" b="0" i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E" dirty="0"/>
          </a:p>
        </p:txBody>
      </p:sp>
      <p:sp>
        <p:nvSpPr>
          <p:cNvPr id="4" name="Title 3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[Timeline_2 Layout]</a:t>
            </a:r>
            <a:endParaRPr lang="en-US" dirty="0"/>
          </a:p>
        </p:txBody>
      </p:sp>
      <p:sp>
        <p:nvSpPr>
          <p:cNvPr id="47" name="Text Placeholder 48"/>
          <p:cNvSpPr>
            <a:spLocks noGrp="1"/>
          </p:cNvSpPr>
          <p:nvPr>
            <p:ph type="body" sz="quarter" idx="56"/>
          </p:nvPr>
        </p:nvSpPr>
        <p:spPr>
          <a:xfrm>
            <a:off x="3370679" y="5142920"/>
            <a:ext cx="1129468" cy="1157410"/>
          </a:xfrm>
          <a:noFill/>
        </p:spPr>
        <p:txBody>
          <a:bodyPr lIns="0" tIns="180000" rIns="0" bIns="0"/>
          <a:lstStyle>
            <a:lvl1pPr marL="89973" indent="-89973">
              <a:spcAft>
                <a:spcPts val="300"/>
              </a:spcAft>
              <a:buClr>
                <a:schemeClr val="accent2"/>
              </a:buClr>
              <a:buFont typeface="Arial" charset="0"/>
              <a:buChar char="•"/>
              <a:defRPr sz="1000" b="0" i="0">
                <a:solidFill>
                  <a:schemeClr val="tx1"/>
                </a:solidFill>
                <a:latin typeface="+mn-lt"/>
              </a:defRPr>
            </a:lvl1pPr>
            <a:lvl2pPr marL="89973" indent="-89973">
              <a:spcAft>
                <a:spcPts val="300"/>
              </a:spcAft>
              <a:buClr>
                <a:schemeClr val="accent2"/>
              </a:buClr>
              <a:buFont typeface="Arial" charset="0"/>
              <a:buChar char="•"/>
              <a:defRPr sz="1000" b="1" i="0">
                <a:solidFill>
                  <a:schemeClr val="accent2"/>
                </a:solidFill>
                <a:latin typeface="+mn-lt"/>
              </a:defRPr>
            </a:lvl2pPr>
            <a:lvl3pPr marL="0" indent="0">
              <a:spcAft>
                <a:spcPts val="300"/>
              </a:spcAft>
              <a:buClr>
                <a:schemeClr val="accent2"/>
              </a:buClr>
              <a:buNone/>
              <a:defRPr sz="1000" b="1" i="0">
                <a:solidFill>
                  <a:schemeClr val="accent2"/>
                </a:solidFill>
                <a:latin typeface="+mn-lt"/>
              </a:defRPr>
            </a:lvl3pPr>
            <a:lvl4pPr marL="180000" indent="-89973">
              <a:spcAft>
                <a:spcPts val="300"/>
              </a:spcAft>
              <a:buClr>
                <a:schemeClr val="accent2"/>
              </a:buClr>
              <a:buFont typeface="Arial" charset="0"/>
              <a:buChar char="•"/>
              <a:defRPr sz="1000" b="0" i="0">
                <a:solidFill>
                  <a:schemeClr val="tx1"/>
                </a:solidFill>
                <a:latin typeface="+mn-lt"/>
              </a:defRPr>
            </a:lvl4pPr>
            <a:lvl5pPr marL="89973" indent="-89973">
              <a:spcAft>
                <a:spcPts val="300"/>
              </a:spcAft>
              <a:buClr>
                <a:schemeClr val="accent2"/>
              </a:buClr>
              <a:buFont typeface="Arial" charset="0"/>
              <a:buChar char="•"/>
              <a:defRPr sz="1000" b="0" i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E" dirty="0"/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58"/>
          </p:nvPr>
        </p:nvSpPr>
        <p:spPr>
          <a:xfrm>
            <a:off x="9387838" y="5142920"/>
            <a:ext cx="2056457" cy="1020449"/>
          </a:xfrm>
          <a:noFill/>
        </p:spPr>
        <p:txBody>
          <a:bodyPr lIns="0" tIns="180000" rIns="0" bIns="0"/>
          <a:lstStyle>
            <a:lvl1pPr marL="89973" indent="-89973">
              <a:spcAft>
                <a:spcPts val="300"/>
              </a:spcAft>
              <a:buClr>
                <a:schemeClr val="accent2"/>
              </a:buClr>
              <a:buFont typeface="Arial" charset="0"/>
              <a:buChar char="•"/>
              <a:defRPr sz="1000" b="0" i="0">
                <a:solidFill>
                  <a:schemeClr val="tx1"/>
                </a:solidFill>
                <a:latin typeface="+mn-lt"/>
              </a:defRPr>
            </a:lvl1pPr>
            <a:lvl2pPr marL="89973" indent="-89973">
              <a:spcAft>
                <a:spcPts val="300"/>
              </a:spcAft>
              <a:buClr>
                <a:schemeClr val="accent2"/>
              </a:buClr>
              <a:buFont typeface="Arial" charset="0"/>
              <a:buChar char="•"/>
              <a:defRPr sz="1000" b="1" i="0">
                <a:solidFill>
                  <a:schemeClr val="accent2"/>
                </a:solidFill>
                <a:latin typeface="+mn-lt"/>
              </a:defRPr>
            </a:lvl2pPr>
            <a:lvl3pPr marL="0" indent="0">
              <a:spcAft>
                <a:spcPts val="300"/>
              </a:spcAft>
              <a:buClr>
                <a:schemeClr val="accent2"/>
              </a:buClr>
              <a:buNone/>
              <a:defRPr sz="1000" b="1" i="0">
                <a:solidFill>
                  <a:schemeClr val="accent2"/>
                </a:solidFill>
                <a:latin typeface="+mn-lt"/>
              </a:defRPr>
            </a:lvl3pPr>
            <a:lvl4pPr marL="180000" indent="-89973">
              <a:spcAft>
                <a:spcPts val="300"/>
              </a:spcAft>
              <a:buClr>
                <a:schemeClr val="accent2"/>
              </a:buClr>
              <a:buFont typeface="Arial" charset="0"/>
              <a:buChar char="•"/>
              <a:defRPr sz="1000" b="0" i="0">
                <a:solidFill>
                  <a:schemeClr val="tx1"/>
                </a:solidFill>
                <a:latin typeface="+mn-lt"/>
              </a:defRPr>
            </a:lvl4pPr>
            <a:lvl5pPr marL="89973" indent="-89973">
              <a:spcAft>
                <a:spcPts val="300"/>
              </a:spcAft>
              <a:buClr>
                <a:schemeClr val="accent2"/>
              </a:buClr>
              <a:buFont typeface="Arial" charset="0"/>
              <a:buChar char="•"/>
              <a:defRPr sz="1000" b="0" i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E" dirty="0"/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59"/>
          </p:nvPr>
        </p:nvSpPr>
        <p:spPr>
          <a:xfrm>
            <a:off x="1561310" y="5142920"/>
            <a:ext cx="1440000" cy="1157410"/>
          </a:xfrm>
          <a:noFill/>
        </p:spPr>
        <p:txBody>
          <a:bodyPr lIns="0" tIns="180000" rIns="0" bIns="0"/>
          <a:lstStyle>
            <a:lvl1pPr marL="89973" indent="-89973">
              <a:spcAft>
                <a:spcPts val="300"/>
              </a:spcAft>
              <a:buClr>
                <a:schemeClr val="accent2"/>
              </a:buClr>
              <a:buFont typeface="Arial" charset="0"/>
              <a:buChar char="•"/>
              <a:defRPr sz="1000" b="0" i="0">
                <a:solidFill>
                  <a:schemeClr val="tx1"/>
                </a:solidFill>
                <a:latin typeface="+mn-lt"/>
              </a:defRPr>
            </a:lvl1pPr>
            <a:lvl2pPr marL="89973" indent="-89973">
              <a:spcAft>
                <a:spcPts val="300"/>
              </a:spcAft>
              <a:buClr>
                <a:schemeClr val="accent2"/>
              </a:buClr>
              <a:buFont typeface="Arial" charset="0"/>
              <a:buChar char="•"/>
              <a:defRPr sz="1000" b="1" i="0">
                <a:solidFill>
                  <a:schemeClr val="accent2"/>
                </a:solidFill>
                <a:latin typeface="+mn-lt"/>
              </a:defRPr>
            </a:lvl2pPr>
            <a:lvl3pPr marL="0" indent="0">
              <a:spcAft>
                <a:spcPts val="300"/>
              </a:spcAft>
              <a:buClr>
                <a:schemeClr val="accent2"/>
              </a:buClr>
              <a:buNone/>
              <a:defRPr sz="1000" b="1" i="0">
                <a:solidFill>
                  <a:schemeClr val="accent2"/>
                </a:solidFill>
                <a:latin typeface="+mn-lt"/>
              </a:defRPr>
            </a:lvl3pPr>
            <a:lvl4pPr marL="180000" indent="-89973">
              <a:spcAft>
                <a:spcPts val="300"/>
              </a:spcAft>
              <a:buClr>
                <a:schemeClr val="accent2"/>
              </a:buClr>
              <a:buFont typeface="Arial" charset="0"/>
              <a:buChar char="•"/>
              <a:defRPr sz="1000" b="0" i="0">
                <a:solidFill>
                  <a:schemeClr val="tx1"/>
                </a:solidFill>
                <a:latin typeface="+mn-lt"/>
              </a:defRPr>
            </a:lvl4pPr>
            <a:lvl5pPr marL="89973" indent="-89973">
              <a:spcAft>
                <a:spcPts val="300"/>
              </a:spcAft>
              <a:buClr>
                <a:schemeClr val="accent2"/>
              </a:buClr>
              <a:buFont typeface="Arial" charset="0"/>
              <a:buChar char="•"/>
              <a:defRPr sz="1000" b="0" i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E" dirty="0"/>
          </a:p>
        </p:txBody>
      </p:sp>
      <p:sp>
        <p:nvSpPr>
          <p:cNvPr id="63" name="Text Placeholder 48"/>
          <p:cNvSpPr>
            <a:spLocks noGrp="1"/>
          </p:cNvSpPr>
          <p:nvPr>
            <p:ph type="body" sz="quarter" idx="61"/>
          </p:nvPr>
        </p:nvSpPr>
        <p:spPr>
          <a:xfrm>
            <a:off x="4810540" y="3950288"/>
            <a:ext cx="1129468" cy="1157410"/>
          </a:xfrm>
          <a:noFill/>
        </p:spPr>
        <p:txBody>
          <a:bodyPr lIns="0" tIns="180000" rIns="0" bIns="0"/>
          <a:lstStyle>
            <a:lvl1pPr marL="89973" indent="-89973">
              <a:spcAft>
                <a:spcPts val="300"/>
              </a:spcAft>
              <a:buClr>
                <a:schemeClr val="accent2"/>
              </a:buClr>
              <a:buFont typeface="Arial" charset="0"/>
              <a:buChar char="•"/>
              <a:defRPr sz="1000" b="0" i="0">
                <a:solidFill>
                  <a:schemeClr val="tx1"/>
                </a:solidFill>
                <a:latin typeface="+mn-lt"/>
              </a:defRPr>
            </a:lvl1pPr>
            <a:lvl2pPr marL="89973" indent="-89973">
              <a:spcAft>
                <a:spcPts val="300"/>
              </a:spcAft>
              <a:buClr>
                <a:schemeClr val="accent2"/>
              </a:buClr>
              <a:buFont typeface="Arial" charset="0"/>
              <a:buChar char="•"/>
              <a:defRPr sz="1000" b="1" i="0">
                <a:solidFill>
                  <a:schemeClr val="accent2"/>
                </a:solidFill>
                <a:latin typeface="+mn-lt"/>
              </a:defRPr>
            </a:lvl2pPr>
            <a:lvl3pPr marL="0" indent="0">
              <a:spcAft>
                <a:spcPts val="300"/>
              </a:spcAft>
              <a:buClr>
                <a:schemeClr val="accent2"/>
              </a:buClr>
              <a:buNone/>
              <a:defRPr sz="1000" b="1" i="0">
                <a:solidFill>
                  <a:schemeClr val="accent2"/>
                </a:solidFill>
                <a:latin typeface="+mn-lt"/>
              </a:defRPr>
            </a:lvl3pPr>
            <a:lvl4pPr marL="180000" indent="-89973">
              <a:spcAft>
                <a:spcPts val="300"/>
              </a:spcAft>
              <a:buClr>
                <a:schemeClr val="accent2"/>
              </a:buClr>
              <a:buFont typeface="Arial" charset="0"/>
              <a:buChar char="•"/>
              <a:defRPr sz="1000" b="0" i="0">
                <a:solidFill>
                  <a:schemeClr val="tx1"/>
                </a:solidFill>
                <a:latin typeface="+mn-lt"/>
              </a:defRPr>
            </a:lvl4pPr>
            <a:lvl5pPr marL="89973" indent="-89973">
              <a:spcAft>
                <a:spcPts val="300"/>
              </a:spcAft>
              <a:buClr>
                <a:schemeClr val="accent2"/>
              </a:buClr>
              <a:buFont typeface="Arial" charset="0"/>
              <a:buChar char="•"/>
              <a:defRPr sz="1000" b="0" i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E" dirty="0"/>
          </a:p>
        </p:txBody>
      </p:sp>
      <p:sp>
        <p:nvSpPr>
          <p:cNvPr id="65" name="Text Placeholder 48"/>
          <p:cNvSpPr>
            <a:spLocks noGrp="1"/>
          </p:cNvSpPr>
          <p:nvPr>
            <p:ph type="body" sz="quarter" idx="62"/>
          </p:nvPr>
        </p:nvSpPr>
        <p:spPr>
          <a:xfrm>
            <a:off x="4810540" y="5142920"/>
            <a:ext cx="1129468" cy="1157410"/>
          </a:xfrm>
          <a:noFill/>
        </p:spPr>
        <p:txBody>
          <a:bodyPr lIns="0" tIns="180000" rIns="0" bIns="0"/>
          <a:lstStyle>
            <a:lvl1pPr marL="89973" indent="-89973">
              <a:spcAft>
                <a:spcPts val="300"/>
              </a:spcAft>
              <a:buClr>
                <a:schemeClr val="accent2"/>
              </a:buClr>
              <a:buFont typeface="Arial" charset="0"/>
              <a:buChar char="•"/>
              <a:defRPr sz="1000" b="0" i="0">
                <a:solidFill>
                  <a:schemeClr val="tx1"/>
                </a:solidFill>
                <a:latin typeface="+mn-lt"/>
              </a:defRPr>
            </a:lvl1pPr>
            <a:lvl2pPr marL="89973" indent="-89973">
              <a:spcAft>
                <a:spcPts val="300"/>
              </a:spcAft>
              <a:buClr>
                <a:schemeClr val="accent2"/>
              </a:buClr>
              <a:buFont typeface="Arial" charset="0"/>
              <a:buChar char="•"/>
              <a:defRPr sz="1000" b="1" i="0">
                <a:solidFill>
                  <a:schemeClr val="tx1"/>
                </a:solidFill>
                <a:latin typeface="+mn-lt"/>
              </a:defRPr>
            </a:lvl2pPr>
            <a:lvl3pPr marL="0" indent="0">
              <a:spcAft>
                <a:spcPts val="300"/>
              </a:spcAft>
              <a:buClr>
                <a:schemeClr val="accent2"/>
              </a:buClr>
              <a:buNone/>
              <a:defRPr sz="1000" b="1" i="0">
                <a:solidFill>
                  <a:schemeClr val="accent2"/>
                </a:solidFill>
                <a:latin typeface="+mn-lt"/>
              </a:defRPr>
            </a:lvl3pPr>
            <a:lvl4pPr marL="180000" indent="-89973">
              <a:spcAft>
                <a:spcPts val="300"/>
              </a:spcAft>
              <a:buClr>
                <a:schemeClr val="accent2"/>
              </a:buClr>
              <a:buFont typeface="Arial" charset="0"/>
              <a:buChar char="•"/>
              <a:defRPr sz="1000" b="0" i="0">
                <a:solidFill>
                  <a:schemeClr val="tx1"/>
                </a:solidFill>
                <a:latin typeface="+mn-lt"/>
              </a:defRPr>
            </a:lvl4pPr>
            <a:lvl5pPr marL="89973" indent="-89973">
              <a:spcAft>
                <a:spcPts val="300"/>
              </a:spcAft>
              <a:buClr>
                <a:schemeClr val="accent2"/>
              </a:buClr>
              <a:buFont typeface="Arial" charset="0"/>
              <a:buChar char="•"/>
              <a:defRPr sz="1000" b="0" i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E" dirty="0"/>
          </a:p>
        </p:txBody>
      </p:sp>
      <p:sp>
        <p:nvSpPr>
          <p:cNvPr id="68" name="Text Placeholder 48"/>
          <p:cNvSpPr>
            <a:spLocks noGrp="1"/>
          </p:cNvSpPr>
          <p:nvPr>
            <p:ph type="body" sz="quarter" idx="64"/>
          </p:nvPr>
        </p:nvSpPr>
        <p:spPr>
          <a:xfrm>
            <a:off x="6249856" y="3950288"/>
            <a:ext cx="1129468" cy="1157410"/>
          </a:xfrm>
          <a:noFill/>
        </p:spPr>
        <p:txBody>
          <a:bodyPr lIns="0" tIns="180000" rIns="0" bIns="0"/>
          <a:lstStyle>
            <a:lvl1pPr marL="89973" indent="-89973">
              <a:spcAft>
                <a:spcPts val="300"/>
              </a:spcAft>
              <a:buClr>
                <a:schemeClr val="accent2"/>
              </a:buClr>
              <a:buFont typeface="Arial" charset="0"/>
              <a:buChar char="•"/>
              <a:defRPr sz="1000" b="0" i="0">
                <a:solidFill>
                  <a:schemeClr val="tx1"/>
                </a:solidFill>
                <a:latin typeface="+mn-lt"/>
              </a:defRPr>
            </a:lvl1pPr>
            <a:lvl2pPr marL="89973" indent="-89973">
              <a:spcAft>
                <a:spcPts val="300"/>
              </a:spcAft>
              <a:buClr>
                <a:schemeClr val="accent2"/>
              </a:buClr>
              <a:buFont typeface="Arial" charset="0"/>
              <a:buChar char="•"/>
              <a:defRPr sz="1000" b="1" i="0">
                <a:solidFill>
                  <a:schemeClr val="accent2"/>
                </a:solidFill>
                <a:latin typeface="+mn-lt"/>
              </a:defRPr>
            </a:lvl2pPr>
            <a:lvl3pPr marL="0" indent="0">
              <a:spcAft>
                <a:spcPts val="300"/>
              </a:spcAft>
              <a:buClr>
                <a:schemeClr val="accent2"/>
              </a:buClr>
              <a:buNone/>
              <a:defRPr sz="1000" b="1" i="0">
                <a:solidFill>
                  <a:schemeClr val="accent2"/>
                </a:solidFill>
                <a:latin typeface="+mn-lt"/>
              </a:defRPr>
            </a:lvl3pPr>
            <a:lvl4pPr marL="180000" indent="-89973">
              <a:spcAft>
                <a:spcPts val="300"/>
              </a:spcAft>
              <a:buClr>
                <a:schemeClr val="accent2"/>
              </a:buClr>
              <a:buFont typeface="Arial" charset="0"/>
              <a:buChar char="•"/>
              <a:defRPr sz="1000" b="0" i="0">
                <a:solidFill>
                  <a:schemeClr val="tx1"/>
                </a:solidFill>
                <a:latin typeface="+mn-lt"/>
              </a:defRPr>
            </a:lvl4pPr>
            <a:lvl5pPr marL="89973" indent="-89973">
              <a:spcAft>
                <a:spcPts val="300"/>
              </a:spcAft>
              <a:buClr>
                <a:schemeClr val="accent2"/>
              </a:buClr>
              <a:buFont typeface="Arial" charset="0"/>
              <a:buChar char="•"/>
              <a:defRPr sz="1000" b="0" i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E" dirty="0"/>
          </a:p>
        </p:txBody>
      </p:sp>
      <p:sp>
        <p:nvSpPr>
          <p:cNvPr id="70" name="Text Placeholder 48"/>
          <p:cNvSpPr>
            <a:spLocks noGrp="1"/>
          </p:cNvSpPr>
          <p:nvPr>
            <p:ph type="body" sz="quarter" idx="65"/>
          </p:nvPr>
        </p:nvSpPr>
        <p:spPr>
          <a:xfrm>
            <a:off x="6249856" y="5142920"/>
            <a:ext cx="1129468" cy="1157410"/>
          </a:xfrm>
          <a:noFill/>
        </p:spPr>
        <p:txBody>
          <a:bodyPr lIns="0" tIns="180000" rIns="0" bIns="0"/>
          <a:lstStyle>
            <a:lvl1pPr marL="89973" indent="-89973">
              <a:spcAft>
                <a:spcPts val="300"/>
              </a:spcAft>
              <a:buClr>
                <a:schemeClr val="accent2"/>
              </a:buClr>
              <a:buFont typeface="Arial" charset="0"/>
              <a:buChar char="•"/>
              <a:defRPr sz="1000" b="0" i="0">
                <a:solidFill>
                  <a:schemeClr val="tx1"/>
                </a:solidFill>
                <a:latin typeface="+mn-lt"/>
              </a:defRPr>
            </a:lvl1pPr>
            <a:lvl2pPr marL="89973" indent="-89973">
              <a:spcAft>
                <a:spcPts val="300"/>
              </a:spcAft>
              <a:buClr>
                <a:schemeClr val="accent2"/>
              </a:buClr>
              <a:buFont typeface="Arial" charset="0"/>
              <a:buChar char="•"/>
              <a:defRPr sz="1000" b="1" i="0">
                <a:solidFill>
                  <a:schemeClr val="accent2"/>
                </a:solidFill>
                <a:latin typeface="+mn-lt"/>
              </a:defRPr>
            </a:lvl2pPr>
            <a:lvl3pPr marL="0" indent="0">
              <a:spcAft>
                <a:spcPts val="300"/>
              </a:spcAft>
              <a:buClr>
                <a:schemeClr val="accent2"/>
              </a:buClr>
              <a:buNone/>
              <a:defRPr sz="1000" b="1" i="0">
                <a:solidFill>
                  <a:schemeClr val="accent2"/>
                </a:solidFill>
                <a:latin typeface="+mn-lt"/>
              </a:defRPr>
            </a:lvl3pPr>
            <a:lvl4pPr marL="180000" indent="-89973">
              <a:spcAft>
                <a:spcPts val="300"/>
              </a:spcAft>
              <a:buClr>
                <a:schemeClr val="accent2"/>
              </a:buClr>
              <a:buFont typeface="Arial" charset="0"/>
              <a:buChar char="•"/>
              <a:defRPr sz="1000" b="0" i="0">
                <a:solidFill>
                  <a:schemeClr val="tx1"/>
                </a:solidFill>
                <a:latin typeface="+mn-lt"/>
              </a:defRPr>
            </a:lvl4pPr>
            <a:lvl5pPr marL="89973" indent="-89973">
              <a:spcAft>
                <a:spcPts val="300"/>
              </a:spcAft>
              <a:buClr>
                <a:schemeClr val="accent2"/>
              </a:buClr>
              <a:buFont typeface="Arial" charset="0"/>
              <a:buChar char="•"/>
              <a:defRPr sz="1000" b="0" i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E" dirty="0"/>
          </a:p>
        </p:txBody>
      </p:sp>
      <p:sp>
        <p:nvSpPr>
          <p:cNvPr id="73" name="Text Placeholder 48"/>
          <p:cNvSpPr>
            <a:spLocks noGrp="1"/>
          </p:cNvSpPr>
          <p:nvPr>
            <p:ph type="body" sz="quarter" idx="67"/>
          </p:nvPr>
        </p:nvSpPr>
        <p:spPr>
          <a:xfrm>
            <a:off x="7689717" y="3950288"/>
            <a:ext cx="1129468" cy="1157410"/>
          </a:xfrm>
          <a:noFill/>
        </p:spPr>
        <p:txBody>
          <a:bodyPr lIns="0" tIns="180000" rIns="0" bIns="0"/>
          <a:lstStyle>
            <a:lvl1pPr marL="89973" indent="-89973">
              <a:spcAft>
                <a:spcPts val="300"/>
              </a:spcAft>
              <a:buClr>
                <a:schemeClr val="accent2"/>
              </a:buClr>
              <a:buFont typeface="Arial" charset="0"/>
              <a:buChar char="•"/>
              <a:defRPr sz="1000" b="0" i="0">
                <a:solidFill>
                  <a:schemeClr val="tx1"/>
                </a:solidFill>
                <a:latin typeface="+mn-lt"/>
              </a:defRPr>
            </a:lvl1pPr>
            <a:lvl2pPr marL="89973" indent="-89973">
              <a:spcAft>
                <a:spcPts val="300"/>
              </a:spcAft>
              <a:buClr>
                <a:schemeClr val="accent2"/>
              </a:buClr>
              <a:buFont typeface="Arial" charset="0"/>
              <a:buChar char="•"/>
              <a:defRPr sz="1000" b="1" i="0">
                <a:solidFill>
                  <a:schemeClr val="accent2"/>
                </a:solidFill>
                <a:latin typeface="+mn-lt"/>
              </a:defRPr>
            </a:lvl2pPr>
            <a:lvl3pPr marL="0" indent="0">
              <a:spcAft>
                <a:spcPts val="300"/>
              </a:spcAft>
              <a:buClr>
                <a:schemeClr val="accent2"/>
              </a:buClr>
              <a:buNone/>
              <a:defRPr sz="1000" b="1" i="0">
                <a:solidFill>
                  <a:schemeClr val="accent2"/>
                </a:solidFill>
                <a:latin typeface="+mn-lt"/>
              </a:defRPr>
            </a:lvl3pPr>
            <a:lvl4pPr marL="180000" indent="-89973">
              <a:spcAft>
                <a:spcPts val="300"/>
              </a:spcAft>
              <a:buClr>
                <a:schemeClr val="accent2"/>
              </a:buClr>
              <a:buFont typeface="Arial" charset="0"/>
              <a:buChar char="•"/>
              <a:defRPr sz="1000" b="0" i="0">
                <a:solidFill>
                  <a:schemeClr val="tx1"/>
                </a:solidFill>
                <a:latin typeface="+mn-lt"/>
              </a:defRPr>
            </a:lvl4pPr>
            <a:lvl5pPr marL="89973" indent="-89973">
              <a:spcAft>
                <a:spcPts val="300"/>
              </a:spcAft>
              <a:buClr>
                <a:schemeClr val="accent2"/>
              </a:buClr>
              <a:buFont typeface="Arial" charset="0"/>
              <a:buChar char="•"/>
              <a:defRPr sz="1000" b="0" i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E" dirty="0"/>
          </a:p>
        </p:txBody>
      </p:sp>
      <p:sp>
        <p:nvSpPr>
          <p:cNvPr id="75" name="Text Placeholder 48"/>
          <p:cNvSpPr>
            <a:spLocks noGrp="1"/>
          </p:cNvSpPr>
          <p:nvPr>
            <p:ph type="body" sz="quarter" idx="68"/>
          </p:nvPr>
        </p:nvSpPr>
        <p:spPr>
          <a:xfrm>
            <a:off x="7689717" y="5142920"/>
            <a:ext cx="1129468" cy="1157410"/>
          </a:xfrm>
          <a:noFill/>
        </p:spPr>
        <p:txBody>
          <a:bodyPr lIns="0" tIns="180000" rIns="0" bIns="0"/>
          <a:lstStyle>
            <a:lvl1pPr marL="89973" indent="-89973">
              <a:spcAft>
                <a:spcPts val="300"/>
              </a:spcAft>
              <a:buClr>
                <a:schemeClr val="accent2"/>
              </a:buClr>
              <a:buFont typeface="Arial" charset="0"/>
              <a:buChar char="•"/>
              <a:defRPr sz="1000" b="0" i="0">
                <a:solidFill>
                  <a:schemeClr val="tx1"/>
                </a:solidFill>
                <a:latin typeface="+mn-lt"/>
              </a:defRPr>
            </a:lvl1pPr>
            <a:lvl2pPr marL="89973" indent="-89973">
              <a:spcAft>
                <a:spcPts val="300"/>
              </a:spcAft>
              <a:buClr>
                <a:schemeClr val="accent2"/>
              </a:buClr>
              <a:buFont typeface="Arial" charset="0"/>
              <a:buChar char="•"/>
              <a:defRPr sz="1000" b="1" i="0">
                <a:solidFill>
                  <a:schemeClr val="accent2"/>
                </a:solidFill>
                <a:latin typeface="+mn-lt"/>
              </a:defRPr>
            </a:lvl2pPr>
            <a:lvl3pPr marL="0" indent="0">
              <a:spcAft>
                <a:spcPts val="300"/>
              </a:spcAft>
              <a:buClr>
                <a:schemeClr val="accent2"/>
              </a:buClr>
              <a:buNone/>
              <a:defRPr sz="1000" b="1" i="0">
                <a:solidFill>
                  <a:schemeClr val="accent2"/>
                </a:solidFill>
                <a:latin typeface="+mn-lt"/>
              </a:defRPr>
            </a:lvl3pPr>
            <a:lvl4pPr marL="180000" indent="-89973">
              <a:spcAft>
                <a:spcPts val="300"/>
              </a:spcAft>
              <a:buClr>
                <a:schemeClr val="accent2"/>
              </a:buClr>
              <a:buFont typeface="Arial" charset="0"/>
              <a:buChar char="•"/>
              <a:defRPr sz="1000" b="0" i="0">
                <a:solidFill>
                  <a:schemeClr val="tx1"/>
                </a:solidFill>
                <a:latin typeface="+mn-lt"/>
              </a:defRPr>
            </a:lvl4pPr>
            <a:lvl5pPr marL="89973" indent="-89973">
              <a:spcAft>
                <a:spcPts val="300"/>
              </a:spcAft>
              <a:buClr>
                <a:schemeClr val="accent2"/>
              </a:buClr>
              <a:buFont typeface="Arial" charset="0"/>
              <a:buChar char="•"/>
              <a:defRPr sz="1000" b="0" i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E" dirty="0"/>
          </a:p>
        </p:txBody>
      </p:sp>
      <p:grpSp>
        <p:nvGrpSpPr>
          <p:cNvPr id="77" name="Group 76"/>
          <p:cNvGrpSpPr/>
          <p:nvPr userDrawn="1"/>
        </p:nvGrpSpPr>
        <p:grpSpPr>
          <a:xfrm>
            <a:off x="334963" y="1853999"/>
            <a:ext cx="11522075" cy="864000"/>
            <a:chOff x="334963" y="1853999"/>
            <a:chExt cx="11522075" cy="864000"/>
          </a:xfrm>
        </p:grpSpPr>
        <p:grpSp>
          <p:nvGrpSpPr>
            <p:cNvPr id="78" name="Group 77"/>
            <p:cNvGrpSpPr/>
            <p:nvPr userDrawn="1"/>
          </p:nvGrpSpPr>
          <p:grpSpPr>
            <a:xfrm>
              <a:off x="2311940" y="1853999"/>
              <a:ext cx="6664127" cy="864000"/>
              <a:chOff x="2311940" y="1853999"/>
              <a:chExt cx="6664127" cy="864000"/>
            </a:xfrm>
          </p:grpSpPr>
          <p:cxnSp>
            <p:nvCxnSpPr>
              <p:cNvPr id="118" name="Straight Connector 117"/>
              <p:cNvCxnSpPr/>
              <p:nvPr userDrawn="1"/>
            </p:nvCxnSpPr>
            <p:spPr>
              <a:xfrm>
                <a:off x="6095453" y="1853999"/>
                <a:ext cx="0" cy="86400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  <a:prstDash val="sysDot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3214688" y="1853999"/>
                <a:ext cx="0" cy="86400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  <a:prstDash val="sysDot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8976067" y="1853999"/>
                <a:ext cx="0" cy="86400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  <a:prstDash val="sysDot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2311940" y="1853999"/>
                <a:ext cx="0" cy="86400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  <a:prstDash val="sysDot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" name="TextBox 78"/>
            <p:cNvSpPr txBox="1"/>
            <p:nvPr userDrawn="1"/>
          </p:nvSpPr>
          <p:spPr>
            <a:xfrm>
              <a:off x="6120000" y="2123998"/>
              <a:ext cx="2520000" cy="216000"/>
            </a:xfrm>
            <a:prstGeom prst="rect">
              <a:avLst/>
            </a:prstGeom>
            <a:noFill/>
          </p:spPr>
          <p:txBody>
            <a:bodyPr wrap="square" lIns="90000" tIns="0" rIns="0" bIns="0" rtlCol="0">
              <a:noAutofit/>
            </a:bodyPr>
            <a:lstStyle/>
            <a:p>
              <a:pPr defTabSz="914126"/>
              <a:r>
                <a:rPr lang="en-IE" sz="900" dirty="0">
                  <a:solidFill>
                    <a:srgbClr val="000000"/>
                  </a:solidFill>
                  <a:latin typeface="Calibri Regular" charset="0"/>
                </a:rPr>
                <a:t>Week 8 – 16 </a:t>
              </a:r>
            </a:p>
          </p:txBody>
        </p:sp>
        <p:sp>
          <p:nvSpPr>
            <p:cNvPr id="80" name="Rectangle 79"/>
            <p:cNvSpPr/>
            <p:nvPr userDrawn="1"/>
          </p:nvSpPr>
          <p:spPr>
            <a:xfrm>
              <a:off x="3216274" y="2340000"/>
              <a:ext cx="2880000" cy="21570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7998" tIns="17998" rIns="17998" bIns="17998" rtlCol="0" anchor="ctr"/>
            <a:lstStyle/>
            <a:p>
              <a:pPr algn="ctr" defTabSz="914126"/>
              <a:r>
                <a:rPr lang="en-IE" sz="900" dirty="0">
                  <a:solidFill>
                    <a:srgbClr val="FFFFFF"/>
                  </a:solidFill>
                  <a:latin typeface="Calibri Regular" charset="0"/>
                </a:rPr>
                <a:t>8 weeks</a:t>
              </a:r>
            </a:p>
          </p:txBody>
        </p:sp>
        <p:sp>
          <p:nvSpPr>
            <p:cNvPr id="81" name="Rectangle 80"/>
            <p:cNvSpPr/>
            <p:nvPr userDrawn="1"/>
          </p:nvSpPr>
          <p:spPr>
            <a:xfrm>
              <a:off x="6096169" y="2340000"/>
              <a:ext cx="2880000" cy="21570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7998" tIns="17998" rIns="17998" bIns="17998" rtlCol="0" anchor="ctr"/>
            <a:lstStyle/>
            <a:p>
              <a:pPr algn="ctr" defTabSz="914126"/>
              <a:r>
                <a:rPr lang="en-IE" sz="900" dirty="0">
                  <a:solidFill>
                    <a:srgbClr val="FFFFFF"/>
                  </a:solidFill>
                  <a:latin typeface="Calibri Regular" charset="0"/>
                </a:rPr>
                <a:t>8 weeks</a:t>
              </a:r>
            </a:p>
          </p:txBody>
        </p:sp>
        <p:sp>
          <p:nvSpPr>
            <p:cNvPr id="82" name="Rectangle 81"/>
            <p:cNvSpPr/>
            <p:nvPr userDrawn="1"/>
          </p:nvSpPr>
          <p:spPr>
            <a:xfrm>
              <a:off x="2311940" y="2340000"/>
              <a:ext cx="901163" cy="2157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7998" tIns="17998" rIns="17998" bIns="17998" rtlCol="0" anchor="ctr"/>
            <a:lstStyle/>
            <a:p>
              <a:pPr algn="ctr" defTabSz="914126"/>
              <a:r>
                <a:rPr lang="en-IE" sz="900" dirty="0">
                  <a:solidFill>
                    <a:srgbClr val="FFFFFF"/>
                  </a:solidFill>
                  <a:latin typeface="Calibri Regular" charset="0"/>
                </a:rPr>
                <a:t>2 weeks</a:t>
              </a:r>
            </a:p>
          </p:txBody>
        </p:sp>
        <p:sp>
          <p:nvSpPr>
            <p:cNvPr id="83" name="Rectangle 82"/>
            <p:cNvSpPr/>
            <p:nvPr userDrawn="1"/>
          </p:nvSpPr>
          <p:spPr>
            <a:xfrm>
              <a:off x="8976065" y="2339999"/>
              <a:ext cx="2880000" cy="215709"/>
            </a:xfrm>
            <a:prstGeom prst="rect">
              <a:avLst/>
            </a:prstGeom>
            <a:solidFill>
              <a:schemeClr val="accent3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7998" tIns="17998" rIns="17998" bIns="17998" rtlCol="0" anchor="ctr"/>
            <a:lstStyle/>
            <a:p>
              <a:pPr algn="ctr" defTabSz="914126"/>
              <a:r>
                <a:rPr lang="en-IE" sz="900" dirty="0">
                  <a:solidFill>
                    <a:srgbClr val="FFFFFF"/>
                  </a:solidFill>
                  <a:latin typeface="Calibri Regular" charset="0"/>
                </a:rPr>
                <a:t>Ongoing capability</a:t>
              </a:r>
            </a:p>
          </p:txBody>
        </p:sp>
        <p:cxnSp>
          <p:nvCxnSpPr>
            <p:cNvPr id="90" name="Straight Connector 89"/>
            <p:cNvCxnSpPr/>
            <p:nvPr userDrawn="1"/>
          </p:nvCxnSpPr>
          <p:spPr>
            <a:xfrm>
              <a:off x="334963" y="2592000"/>
              <a:ext cx="11522075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  <a:headEnd type="none" w="sm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 userDrawn="1"/>
          </p:nvSpPr>
          <p:spPr>
            <a:xfrm>
              <a:off x="3240000" y="2123998"/>
              <a:ext cx="2520000" cy="216000"/>
            </a:xfrm>
            <a:prstGeom prst="rect">
              <a:avLst/>
            </a:prstGeom>
            <a:noFill/>
          </p:spPr>
          <p:txBody>
            <a:bodyPr wrap="square" lIns="90000" tIns="0" rIns="0" bIns="0" rtlCol="0">
              <a:noAutofit/>
            </a:bodyPr>
            <a:lstStyle/>
            <a:p>
              <a:pPr defTabSz="914126"/>
              <a:r>
                <a:rPr lang="en-IE" sz="900" dirty="0">
                  <a:solidFill>
                    <a:srgbClr val="000000"/>
                  </a:solidFill>
                  <a:latin typeface="Calibri Regular" charset="0"/>
                </a:rPr>
                <a:t>Week 1 – 8</a:t>
              </a:r>
            </a:p>
          </p:txBody>
        </p:sp>
        <p:sp>
          <p:nvSpPr>
            <p:cNvPr id="92" name="TextBox 91"/>
            <p:cNvSpPr txBox="1"/>
            <p:nvPr userDrawn="1"/>
          </p:nvSpPr>
          <p:spPr>
            <a:xfrm>
              <a:off x="2340000" y="2123998"/>
              <a:ext cx="792000" cy="216000"/>
            </a:xfrm>
            <a:prstGeom prst="rect">
              <a:avLst/>
            </a:prstGeom>
            <a:noFill/>
          </p:spPr>
          <p:txBody>
            <a:bodyPr wrap="square" lIns="90000" tIns="0" rIns="0" bIns="0" rtlCol="0">
              <a:noAutofit/>
            </a:bodyPr>
            <a:lstStyle/>
            <a:p>
              <a:pPr defTabSz="914126"/>
              <a:r>
                <a:rPr lang="en-IE" sz="900" dirty="0">
                  <a:solidFill>
                    <a:srgbClr val="000000"/>
                  </a:solidFill>
                  <a:latin typeface="Calibri Regular" charset="0"/>
                </a:rPr>
                <a:t>Pre-project</a:t>
              </a:r>
            </a:p>
          </p:txBody>
        </p:sp>
        <p:sp>
          <p:nvSpPr>
            <p:cNvPr id="93" name="TextBox 92"/>
            <p:cNvSpPr txBox="1"/>
            <p:nvPr userDrawn="1"/>
          </p:nvSpPr>
          <p:spPr>
            <a:xfrm>
              <a:off x="6120000" y="1853999"/>
              <a:ext cx="2520000" cy="216000"/>
            </a:xfrm>
            <a:prstGeom prst="rect">
              <a:avLst/>
            </a:prstGeom>
            <a:noFill/>
          </p:spPr>
          <p:txBody>
            <a:bodyPr wrap="square" lIns="90000" tIns="0" rIns="0" bIns="0" rtlCol="0">
              <a:noAutofit/>
            </a:bodyPr>
            <a:lstStyle/>
            <a:p>
              <a:r>
                <a:rPr lang="en-IE" sz="1400" dirty="0">
                  <a:solidFill>
                    <a:srgbClr val="000000"/>
                  </a:solidFill>
                  <a:latin typeface="Georgia" panose="02040502050405020303"/>
                </a:rPr>
                <a:t>Insight</a:t>
              </a:r>
            </a:p>
          </p:txBody>
        </p:sp>
        <p:sp>
          <p:nvSpPr>
            <p:cNvPr id="94" name="TextBox 93"/>
            <p:cNvSpPr txBox="1"/>
            <p:nvPr userDrawn="1"/>
          </p:nvSpPr>
          <p:spPr>
            <a:xfrm>
              <a:off x="3240000" y="1853999"/>
              <a:ext cx="2520000" cy="216000"/>
            </a:xfrm>
            <a:prstGeom prst="rect">
              <a:avLst/>
            </a:prstGeom>
            <a:noFill/>
          </p:spPr>
          <p:txBody>
            <a:bodyPr wrap="square" lIns="90000" tIns="0" rIns="0" bIns="0" rtlCol="0">
              <a:noAutofit/>
            </a:bodyPr>
            <a:lstStyle/>
            <a:p>
              <a:r>
                <a:rPr lang="en-IE" sz="1400" dirty="0">
                  <a:solidFill>
                    <a:srgbClr val="000000"/>
                  </a:solidFill>
                  <a:latin typeface="Georgia" panose="02040502050405020303"/>
                </a:rPr>
                <a:t>Inception</a:t>
              </a:r>
            </a:p>
          </p:txBody>
        </p:sp>
        <p:sp>
          <p:nvSpPr>
            <p:cNvPr id="95" name="TextBox 94"/>
            <p:cNvSpPr txBox="1"/>
            <p:nvPr userDrawn="1"/>
          </p:nvSpPr>
          <p:spPr>
            <a:xfrm>
              <a:off x="2340000" y="1853999"/>
              <a:ext cx="792000" cy="216000"/>
            </a:xfrm>
            <a:prstGeom prst="rect">
              <a:avLst/>
            </a:prstGeom>
            <a:noFill/>
          </p:spPr>
          <p:txBody>
            <a:bodyPr wrap="square" lIns="90000" tIns="0" rIns="0" bIns="0" rtlCol="0">
              <a:noAutofit/>
            </a:bodyPr>
            <a:lstStyle/>
            <a:p>
              <a:pPr defTabSz="914126"/>
              <a:r>
                <a:rPr lang="en-IE" sz="1400" dirty="0">
                  <a:solidFill>
                    <a:srgbClr val="000000"/>
                  </a:solidFill>
                  <a:latin typeface="Georgia" panose="02040502050405020303"/>
                  <a:ea typeface="Calibri" charset="0"/>
                  <a:cs typeface="Calibri" charset="0"/>
                </a:rPr>
                <a:t>Scope</a:t>
              </a:r>
              <a:endParaRPr lang="en-IE" sz="1400" dirty="0">
                <a:solidFill>
                  <a:srgbClr val="000000"/>
                </a:solidFill>
                <a:latin typeface="Georgia" panose="02040502050405020303"/>
              </a:endParaRPr>
            </a:p>
          </p:txBody>
        </p:sp>
        <p:sp>
          <p:nvSpPr>
            <p:cNvPr id="96" name="TextBox 95"/>
            <p:cNvSpPr txBox="1"/>
            <p:nvPr userDrawn="1"/>
          </p:nvSpPr>
          <p:spPr>
            <a:xfrm>
              <a:off x="9000000" y="1853999"/>
              <a:ext cx="2520000" cy="216000"/>
            </a:xfrm>
            <a:prstGeom prst="rect">
              <a:avLst/>
            </a:prstGeom>
            <a:noFill/>
          </p:spPr>
          <p:txBody>
            <a:bodyPr wrap="square" lIns="90000" tIns="0" rIns="0" bIns="0" rtlCol="0">
              <a:noAutofit/>
            </a:bodyPr>
            <a:lstStyle/>
            <a:p>
              <a:r>
                <a:rPr lang="en-IE" sz="1400" dirty="0">
                  <a:solidFill>
                    <a:srgbClr val="000000"/>
                  </a:solidFill>
                  <a:latin typeface="Georgia" panose="02040502050405020303"/>
                </a:rPr>
                <a:t>Impact</a:t>
              </a:r>
            </a:p>
          </p:txBody>
        </p:sp>
        <p:grpSp>
          <p:nvGrpSpPr>
            <p:cNvPr id="98" name="Group 97"/>
            <p:cNvGrpSpPr/>
            <p:nvPr userDrawn="1"/>
          </p:nvGrpSpPr>
          <p:grpSpPr>
            <a:xfrm>
              <a:off x="8994304" y="2357853"/>
              <a:ext cx="2843523" cy="180000"/>
              <a:chOff x="9012336" y="2357853"/>
              <a:chExt cx="2843523" cy="180000"/>
            </a:xfrm>
          </p:grpSpPr>
          <p:sp>
            <p:nvSpPr>
              <p:cNvPr id="111" name="Chevron 110"/>
              <p:cNvSpPr/>
              <p:nvPr userDrawn="1"/>
            </p:nvSpPr>
            <p:spPr>
              <a:xfrm>
                <a:off x="11747859" y="2357853"/>
                <a:ext cx="108000" cy="180000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5" name="Chevron 114"/>
              <p:cNvSpPr/>
              <p:nvPr userDrawn="1"/>
            </p:nvSpPr>
            <p:spPr>
              <a:xfrm rot="10800000">
                <a:off x="9012336" y="2357853"/>
                <a:ext cx="108000" cy="180000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99" name="Group 98"/>
            <p:cNvGrpSpPr/>
            <p:nvPr userDrawn="1"/>
          </p:nvGrpSpPr>
          <p:grpSpPr>
            <a:xfrm>
              <a:off x="6114408" y="2357853"/>
              <a:ext cx="2843523" cy="180000"/>
              <a:chOff x="9012336" y="2357853"/>
              <a:chExt cx="2843523" cy="180000"/>
            </a:xfrm>
          </p:grpSpPr>
          <p:sp>
            <p:nvSpPr>
              <p:cNvPr id="108" name="Chevron 107"/>
              <p:cNvSpPr/>
              <p:nvPr userDrawn="1"/>
            </p:nvSpPr>
            <p:spPr>
              <a:xfrm>
                <a:off x="11747859" y="2357853"/>
                <a:ext cx="108000" cy="180000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9" name="Chevron 108"/>
              <p:cNvSpPr/>
              <p:nvPr userDrawn="1"/>
            </p:nvSpPr>
            <p:spPr>
              <a:xfrm rot="10800000">
                <a:off x="9012336" y="2357853"/>
                <a:ext cx="108000" cy="180000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01" name="Group 100"/>
            <p:cNvGrpSpPr/>
            <p:nvPr userDrawn="1"/>
          </p:nvGrpSpPr>
          <p:grpSpPr>
            <a:xfrm>
              <a:off x="3234513" y="2357853"/>
              <a:ext cx="2843523" cy="180000"/>
              <a:chOff x="9012336" y="2357853"/>
              <a:chExt cx="2843523" cy="180000"/>
            </a:xfrm>
          </p:grpSpPr>
          <p:sp>
            <p:nvSpPr>
              <p:cNvPr id="106" name="Chevron 105"/>
              <p:cNvSpPr/>
              <p:nvPr userDrawn="1"/>
            </p:nvSpPr>
            <p:spPr>
              <a:xfrm>
                <a:off x="11747859" y="2357853"/>
                <a:ext cx="108000" cy="180000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7" name="Chevron 106"/>
              <p:cNvSpPr/>
              <p:nvPr userDrawn="1"/>
            </p:nvSpPr>
            <p:spPr>
              <a:xfrm rot="10800000">
                <a:off x="9012336" y="2357853"/>
                <a:ext cx="108000" cy="180000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03" name="Group 102"/>
            <p:cNvGrpSpPr/>
            <p:nvPr userDrawn="1"/>
          </p:nvGrpSpPr>
          <p:grpSpPr>
            <a:xfrm>
              <a:off x="2335988" y="2357853"/>
              <a:ext cx="852789" cy="180000"/>
              <a:chOff x="9012336" y="2357853"/>
              <a:chExt cx="852789" cy="180000"/>
            </a:xfrm>
          </p:grpSpPr>
          <p:sp>
            <p:nvSpPr>
              <p:cNvPr id="104" name="Chevron 103"/>
              <p:cNvSpPr/>
              <p:nvPr userDrawn="1"/>
            </p:nvSpPr>
            <p:spPr>
              <a:xfrm>
                <a:off x="9757125" y="2357853"/>
                <a:ext cx="108000" cy="180000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5" name="Chevron 104"/>
              <p:cNvSpPr/>
              <p:nvPr userDrawn="1"/>
            </p:nvSpPr>
            <p:spPr>
              <a:xfrm rot="10800000">
                <a:off x="9012336" y="2357853"/>
                <a:ext cx="108000" cy="180000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14" name="Group 13"/>
          <p:cNvGrpSpPr/>
          <p:nvPr userDrawn="1"/>
        </p:nvGrpSpPr>
        <p:grpSpPr>
          <a:xfrm>
            <a:off x="2940558" y="2866910"/>
            <a:ext cx="551433" cy="387073"/>
            <a:chOff x="2940558" y="2866910"/>
            <a:chExt cx="551433" cy="387073"/>
          </a:xfrm>
        </p:grpSpPr>
        <p:sp>
          <p:nvSpPr>
            <p:cNvPr id="153" name="Diamond 152"/>
            <p:cNvSpPr/>
            <p:nvPr userDrawn="1"/>
          </p:nvSpPr>
          <p:spPr>
            <a:xfrm>
              <a:off x="3127126" y="3068960"/>
              <a:ext cx="178296" cy="185023"/>
            </a:xfrm>
            <a:prstGeom prst="diamond">
              <a:avLst/>
            </a:prstGeom>
            <a:solidFill>
              <a:schemeClr val="accent3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5544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000" kern="0">
                <a:solidFill>
                  <a:srgbClr val="000000"/>
                </a:solidFill>
              </a:endParaRPr>
            </a:p>
          </p:txBody>
        </p:sp>
        <p:sp>
          <p:nvSpPr>
            <p:cNvPr id="154" name="Rectangle 153"/>
            <p:cNvSpPr/>
            <p:nvPr userDrawn="1"/>
          </p:nvSpPr>
          <p:spPr>
            <a:xfrm>
              <a:off x="2940558" y="2866910"/>
              <a:ext cx="551433" cy="153888"/>
            </a:xfrm>
            <a:prstGeom prst="rect">
              <a:avLst/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55449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kern="0" dirty="0">
                  <a:solidFill>
                    <a:srgbClr val="000000"/>
                  </a:solidFill>
                  <a:ea typeface="DINOT" charset="0"/>
                  <a:cs typeface="DINOT" charset="0"/>
                </a:rPr>
                <a:t>Project KO</a:t>
              </a:r>
            </a:p>
          </p:txBody>
        </p:sp>
      </p:grpSp>
      <p:grpSp>
        <p:nvGrpSpPr>
          <p:cNvPr id="13" name="Group 12"/>
          <p:cNvGrpSpPr/>
          <p:nvPr userDrawn="1"/>
        </p:nvGrpSpPr>
        <p:grpSpPr>
          <a:xfrm>
            <a:off x="4371140" y="2866910"/>
            <a:ext cx="570669" cy="387073"/>
            <a:chOff x="4371140" y="2866910"/>
            <a:chExt cx="570669" cy="387073"/>
          </a:xfrm>
        </p:grpSpPr>
        <p:sp>
          <p:nvSpPr>
            <p:cNvPr id="155" name="Diamond 154"/>
            <p:cNvSpPr/>
            <p:nvPr userDrawn="1"/>
          </p:nvSpPr>
          <p:spPr>
            <a:xfrm>
              <a:off x="4567326" y="3068960"/>
              <a:ext cx="178296" cy="185023"/>
            </a:xfrm>
            <a:prstGeom prst="diamond">
              <a:avLst/>
            </a:prstGeom>
            <a:solidFill>
              <a:schemeClr val="accent3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5544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000" kern="0">
                <a:solidFill>
                  <a:srgbClr val="000000"/>
                </a:solidFill>
              </a:endParaRPr>
            </a:p>
          </p:txBody>
        </p:sp>
        <p:sp>
          <p:nvSpPr>
            <p:cNvPr id="156" name="Rectangle 155"/>
            <p:cNvSpPr/>
            <p:nvPr userDrawn="1"/>
          </p:nvSpPr>
          <p:spPr>
            <a:xfrm>
              <a:off x="4371140" y="2866910"/>
              <a:ext cx="570669" cy="153888"/>
            </a:xfrm>
            <a:prstGeom prst="rect">
              <a:avLst/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55449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kern="0" dirty="0" err="1">
                  <a:solidFill>
                    <a:srgbClr val="000000"/>
                  </a:solidFill>
                  <a:ea typeface="DINOT" charset="0"/>
                  <a:cs typeface="DINOT" charset="0"/>
                </a:rPr>
                <a:t>SteerCo</a:t>
              </a:r>
              <a:r>
                <a:rPr lang="en-US" sz="1000" kern="0" dirty="0">
                  <a:solidFill>
                    <a:srgbClr val="000000"/>
                  </a:solidFill>
                  <a:ea typeface="DINOT" charset="0"/>
                  <a:cs typeface="DINOT" charset="0"/>
                </a:rPr>
                <a:t> #1</a:t>
              </a:r>
            </a:p>
          </p:txBody>
        </p:sp>
      </p:grpSp>
      <p:grpSp>
        <p:nvGrpSpPr>
          <p:cNvPr id="12" name="Group 11"/>
          <p:cNvGrpSpPr/>
          <p:nvPr userDrawn="1"/>
        </p:nvGrpSpPr>
        <p:grpSpPr>
          <a:xfrm>
            <a:off x="5810834" y="2866910"/>
            <a:ext cx="570669" cy="387073"/>
            <a:chOff x="5810834" y="2866910"/>
            <a:chExt cx="570669" cy="387073"/>
          </a:xfrm>
        </p:grpSpPr>
        <p:sp>
          <p:nvSpPr>
            <p:cNvPr id="157" name="Diamond 156"/>
            <p:cNvSpPr/>
            <p:nvPr userDrawn="1"/>
          </p:nvSpPr>
          <p:spPr>
            <a:xfrm>
              <a:off x="6007020" y="3068960"/>
              <a:ext cx="178296" cy="185023"/>
            </a:xfrm>
            <a:prstGeom prst="diamond">
              <a:avLst/>
            </a:prstGeom>
            <a:solidFill>
              <a:schemeClr val="accent3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5544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000" kern="0">
                <a:solidFill>
                  <a:srgbClr val="000000"/>
                </a:solidFill>
              </a:endParaRPr>
            </a:p>
          </p:txBody>
        </p:sp>
        <p:sp>
          <p:nvSpPr>
            <p:cNvPr id="158" name="Rectangle 157"/>
            <p:cNvSpPr/>
            <p:nvPr userDrawn="1"/>
          </p:nvSpPr>
          <p:spPr>
            <a:xfrm>
              <a:off x="5810834" y="2866910"/>
              <a:ext cx="570669" cy="153888"/>
            </a:xfrm>
            <a:prstGeom prst="rect">
              <a:avLst/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55449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kern="0" dirty="0" err="1">
                  <a:solidFill>
                    <a:srgbClr val="000000"/>
                  </a:solidFill>
                  <a:ea typeface="DINOT" charset="0"/>
                  <a:cs typeface="DINOT" charset="0"/>
                </a:rPr>
                <a:t>SteerCo</a:t>
              </a:r>
              <a:r>
                <a:rPr lang="en-US" sz="1000" kern="0" dirty="0">
                  <a:solidFill>
                    <a:srgbClr val="000000"/>
                  </a:solidFill>
                  <a:ea typeface="DINOT" charset="0"/>
                  <a:cs typeface="DINOT" charset="0"/>
                </a:rPr>
                <a:t> #2</a:t>
              </a:r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7250528" y="2866910"/>
            <a:ext cx="570669" cy="387073"/>
            <a:chOff x="7250528" y="2866910"/>
            <a:chExt cx="570669" cy="387073"/>
          </a:xfrm>
        </p:grpSpPr>
        <p:sp>
          <p:nvSpPr>
            <p:cNvPr id="159" name="Diamond 158"/>
            <p:cNvSpPr/>
            <p:nvPr userDrawn="1"/>
          </p:nvSpPr>
          <p:spPr>
            <a:xfrm>
              <a:off x="7446714" y="3068960"/>
              <a:ext cx="178296" cy="185023"/>
            </a:xfrm>
            <a:prstGeom prst="diamond">
              <a:avLst/>
            </a:prstGeom>
            <a:solidFill>
              <a:schemeClr val="accent3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5544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000" kern="0">
                <a:solidFill>
                  <a:srgbClr val="000000"/>
                </a:solidFill>
              </a:endParaRPr>
            </a:p>
          </p:txBody>
        </p:sp>
        <p:sp>
          <p:nvSpPr>
            <p:cNvPr id="160" name="Rectangle 159"/>
            <p:cNvSpPr/>
            <p:nvPr userDrawn="1"/>
          </p:nvSpPr>
          <p:spPr>
            <a:xfrm>
              <a:off x="7250528" y="2866910"/>
              <a:ext cx="570669" cy="153888"/>
            </a:xfrm>
            <a:prstGeom prst="rect">
              <a:avLst/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55449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kern="0" dirty="0" err="1">
                  <a:solidFill>
                    <a:srgbClr val="000000"/>
                  </a:solidFill>
                  <a:ea typeface="DINOT" charset="0"/>
                  <a:cs typeface="DINOT" charset="0"/>
                </a:rPr>
                <a:t>SteerCo</a:t>
              </a:r>
              <a:r>
                <a:rPr lang="en-US" sz="1000" kern="0" dirty="0">
                  <a:solidFill>
                    <a:srgbClr val="000000"/>
                  </a:solidFill>
                  <a:ea typeface="DINOT" charset="0"/>
                  <a:cs typeface="DINOT" charset="0"/>
                </a:rPr>
                <a:t> #3</a:t>
              </a:r>
            </a:p>
          </p:txBody>
        </p:sp>
      </p:grpSp>
      <p:grpSp>
        <p:nvGrpSpPr>
          <p:cNvPr id="9" name="Group 8"/>
          <p:cNvGrpSpPr/>
          <p:nvPr userDrawn="1"/>
        </p:nvGrpSpPr>
        <p:grpSpPr>
          <a:xfrm>
            <a:off x="5102364" y="3305592"/>
            <a:ext cx="535403" cy="359649"/>
            <a:chOff x="5102364" y="3305592"/>
            <a:chExt cx="535403" cy="359649"/>
          </a:xfrm>
        </p:grpSpPr>
        <p:sp>
          <p:nvSpPr>
            <p:cNvPr id="164" name="Teardrop 163"/>
            <p:cNvSpPr/>
            <p:nvPr userDrawn="1"/>
          </p:nvSpPr>
          <p:spPr>
            <a:xfrm rot="8100000">
              <a:off x="5301394" y="3305592"/>
              <a:ext cx="136206" cy="138738"/>
            </a:xfrm>
            <a:prstGeom prst="teardrop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5544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000" kern="0">
                <a:solidFill>
                  <a:srgbClr val="000000"/>
                </a:solidFill>
              </a:endParaRPr>
            </a:p>
          </p:txBody>
        </p:sp>
        <p:sp>
          <p:nvSpPr>
            <p:cNvPr id="165" name="Rectangle 164"/>
            <p:cNvSpPr/>
            <p:nvPr userDrawn="1"/>
          </p:nvSpPr>
          <p:spPr>
            <a:xfrm>
              <a:off x="5102364" y="3511353"/>
              <a:ext cx="535403" cy="153888"/>
            </a:xfrm>
            <a:prstGeom prst="rect">
              <a:avLst/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55449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kern="0" dirty="0">
                  <a:solidFill>
                    <a:srgbClr val="000000"/>
                  </a:solidFill>
                  <a:ea typeface="DINOT" charset="0"/>
                  <a:cs typeface="DINOT" charset="0"/>
                </a:rPr>
                <a:t>Workshop</a:t>
              </a:r>
            </a:p>
          </p:txBody>
        </p:sp>
      </p:grpSp>
      <p:grpSp>
        <p:nvGrpSpPr>
          <p:cNvPr id="8" name="Group 7"/>
          <p:cNvGrpSpPr/>
          <p:nvPr userDrawn="1"/>
        </p:nvGrpSpPr>
        <p:grpSpPr>
          <a:xfrm>
            <a:off x="6542227" y="3305592"/>
            <a:ext cx="535403" cy="359649"/>
            <a:chOff x="6542227" y="3305592"/>
            <a:chExt cx="535403" cy="359649"/>
          </a:xfrm>
        </p:grpSpPr>
        <p:sp>
          <p:nvSpPr>
            <p:cNvPr id="166" name="Teardrop 165"/>
            <p:cNvSpPr/>
            <p:nvPr userDrawn="1"/>
          </p:nvSpPr>
          <p:spPr>
            <a:xfrm rot="8100000">
              <a:off x="6741256" y="3305592"/>
              <a:ext cx="136206" cy="138738"/>
            </a:xfrm>
            <a:prstGeom prst="teardrop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5544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000" kern="0">
                <a:solidFill>
                  <a:srgbClr val="000000"/>
                </a:solidFill>
              </a:endParaRPr>
            </a:p>
          </p:txBody>
        </p:sp>
        <p:sp>
          <p:nvSpPr>
            <p:cNvPr id="167" name="Rectangle 166"/>
            <p:cNvSpPr/>
            <p:nvPr userDrawn="1"/>
          </p:nvSpPr>
          <p:spPr>
            <a:xfrm>
              <a:off x="6542227" y="3511353"/>
              <a:ext cx="535403" cy="153888"/>
            </a:xfrm>
            <a:prstGeom prst="rect">
              <a:avLst/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55449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kern="0" dirty="0">
                  <a:solidFill>
                    <a:srgbClr val="000000"/>
                  </a:solidFill>
                  <a:ea typeface="DINOT" charset="0"/>
                  <a:cs typeface="DINOT" charset="0"/>
                </a:rPr>
                <a:t>Workshop</a:t>
              </a:r>
            </a:p>
          </p:txBody>
        </p:sp>
      </p:grpSp>
      <p:grpSp>
        <p:nvGrpSpPr>
          <p:cNvPr id="5" name="Group 4"/>
          <p:cNvGrpSpPr/>
          <p:nvPr userDrawn="1"/>
        </p:nvGrpSpPr>
        <p:grpSpPr>
          <a:xfrm>
            <a:off x="3402674" y="3305592"/>
            <a:ext cx="1037142" cy="359649"/>
            <a:chOff x="3772253" y="3305592"/>
            <a:chExt cx="1037142" cy="359649"/>
          </a:xfrm>
        </p:grpSpPr>
        <p:sp>
          <p:nvSpPr>
            <p:cNvPr id="162" name="Teardrop 161"/>
            <p:cNvSpPr/>
            <p:nvPr userDrawn="1"/>
          </p:nvSpPr>
          <p:spPr>
            <a:xfrm rot="8100000">
              <a:off x="4314416" y="3305592"/>
              <a:ext cx="136206" cy="138738"/>
            </a:xfrm>
            <a:prstGeom prst="teardrop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5544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000" kern="0">
                <a:solidFill>
                  <a:srgbClr val="000000"/>
                </a:solidFill>
              </a:endParaRPr>
            </a:p>
          </p:txBody>
        </p:sp>
        <p:sp>
          <p:nvSpPr>
            <p:cNvPr id="163" name="Rectangle 162"/>
            <p:cNvSpPr/>
            <p:nvPr userDrawn="1"/>
          </p:nvSpPr>
          <p:spPr>
            <a:xfrm>
              <a:off x="3772253" y="3511353"/>
              <a:ext cx="1037142" cy="153888"/>
            </a:xfrm>
            <a:prstGeom prst="rect">
              <a:avLst/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55449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kern="0" dirty="0">
                  <a:solidFill>
                    <a:srgbClr val="000000"/>
                  </a:solidFill>
                  <a:ea typeface="DINOT" charset="0"/>
                  <a:cs typeface="DINOT" charset="0"/>
                </a:rPr>
                <a:t>Series of workshops</a:t>
              </a:r>
            </a:p>
          </p:txBody>
        </p:sp>
        <p:sp>
          <p:nvSpPr>
            <p:cNvPr id="168" name="Teardrop 167"/>
            <p:cNvSpPr/>
            <p:nvPr userDrawn="1"/>
          </p:nvSpPr>
          <p:spPr>
            <a:xfrm rot="8100000">
              <a:off x="4153541" y="3305592"/>
              <a:ext cx="136206" cy="138738"/>
            </a:xfrm>
            <a:prstGeom prst="teardrop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5544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000" kern="0">
                <a:solidFill>
                  <a:srgbClr val="000000"/>
                </a:solidFill>
              </a:endParaRPr>
            </a:p>
          </p:txBody>
        </p:sp>
        <p:sp>
          <p:nvSpPr>
            <p:cNvPr id="169" name="Teardrop 168"/>
            <p:cNvSpPr/>
            <p:nvPr userDrawn="1"/>
          </p:nvSpPr>
          <p:spPr>
            <a:xfrm rot="8100000">
              <a:off x="4475292" y="3305592"/>
              <a:ext cx="136206" cy="138738"/>
            </a:xfrm>
            <a:prstGeom prst="teardrop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5544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000" kern="0">
                <a:solidFill>
                  <a:srgbClr val="000000"/>
                </a:solidFill>
              </a:endParaRPr>
            </a:p>
          </p:txBody>
        </p:sp>
        <p:sp>
          <p:nvSpPr>
            <p:cNvPr id="170" name="Teardrop 169"/>
            <p:cNvSpPr/>
            <p:nvPr userDrawn="1"/>
          </p:nvSpPr>
          <p:spPr>
            <a:xfrm rot="8100000">
              <a:off x="3992665" y="3305592"/>
              <a:ext cx="136206" cy="138738"/>
            </a:xfrm>
            <a:prstGeom prst="teardrop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5544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000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6" name="Group 5"/>
          <p:cNvGrpSpPr/>
          <p:nvPr userDrawn="1"/>
        </p:nvGrpSpPr>
        <p:grpSpPr>
          <a:xfrm>
            <a:off x="2498214" y="3305592"/>
            <a:ext cx="535403" cy="359649"/>
            <a:chOff x="2445888" y="3305592"/>
            <a:chExt cx="535403" cy="359649"/>
          </a:xfrm>
        </p:grpSpPr>
        <p:sp>
          <p:nvSpPr>
            <p:cNvPr id="172" name="Teardrop 171"/>
            <p:cNvSpPr/>
            <p:nvPr userDrawn="1"/>
          </p:nvSpPr>
          <p:spPr>
            <a:xfrm rot="8100000">
              <a:off x="2644918" y="3305592"/>
              <a:ext cx="136206" cy="138738"/>
            </a:xfrm>
            <a:prstGeom prst="teardrop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5544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000" kern="0">
                <a:solidFill>
                  <a:srgbClr val="000000"/>
                </a:solidFill>
              </a:endParaRPr>
            </a:p>
          </p:txBody>
        </p:sp>
        <p:sp>
          <p:nvSpPr>
            <p:cNvPr id="174" name="Rectangle 173"/>
            <p:cNvSpPr/>
            <p:nvPr userDrawn="1"/>
          </p:nvSpPr>
          <p:spPr>
            <a:xfrm>
              <a:off x="2445888" y="3511353"/>
              <a:ext cx="535403" cy="153888"/>
            </a:xfrm>
            <a:prstGeom prst="rect">
              <a:avLst/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55449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kern="0" dirty="0">
                  <a:solidFill>
                    <a:srgbClr val="000000"/>
                  </a:solidFill>
                  <a:ea typeface="DINOT" charset="0"/>
                  <a:cs typeface="DINOT" charset="0"/>
                </a:rPr>
                <a:t>Workshop</a:t>
              </a:r>
            </a:p>
          </p:txBody>
        </p:sp>
      </p:grpSp>
      <p:grpSp>
        <p:nvGrpSpPr>
          <p:cNvPr id="7" name="Group 6"/>
          <p:cNvGrpSpPr/>
          <p:nvPr userDrawn="1"/>
        </p:nvGrpSpPr>
        <p:grpSpPr>
          <a:xfrm>
            <a:off x="7988886" y="3305592"/>
            <a:ext cx="535403" cy="359649"/>
            <a:chOff x="7988886" y="3305592"/>
            <a:chExt cx="535403" cy="359649"/>
          </a:xfrm>
        </p:grpSpPr>
        <p:sp>
          <p:nvSpPr>
            <p:cNvPr id="175" name="Teardrop 174"/>
            <p:cNvSpPr/>
            <p:nvPr userDrawn="1"/>
          </p:nvSpPr>
          <p:spPr>
            <a:xfrm rot="8100000">
              <a:off x="8187917" y="3305592"/>
              <a:ext cx="136206" cy="138738"/>
            </a:xfrm>
            <a:prstGeom prst="teardrop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5544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000" kern="0">
                <a:solidFill>
                  <a:srgbClr val="000000"/>
                </a:solidFill>
              </a:endParaRPr>
            </a:p>
          </p:txBody>
        </p:sp>
        <p:sp>
          <p:nvSpPr>
            <p:cNvPr id="176" name="Rectangle 175"/>
            <p:cNvSpPr/>
            <p:nvPr userDrawn="1"/>
          </p:nvSpPr>
          <p:spPr>
            <a:xfrm>
              <a:off x="7988886" y="3511353"/>
              <a:ext cx="535403" cy="153888"/>
            </a:xfrm>
            <a:prstGeom prst="rect">
              <a:avLst/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55449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kern="0" dirty="0">
                  <a:solidFill>
                    <a:srgbClr val="000000"/>
                  </a:solidFill>
                  <a:ea typeface="DINOT" charset="0"/>
                  <a:cs typeface="DINOT" charset="0"/>
                </a:rPr>
                <a:t>Workshop</a:t>
              </a:r>
            </a:p>
          </p:txBody>
        </p:sp>
      </p:grpSp>
      <p:grpSp>
        <p:nvGrpSpPr>
          <p:cNvPr id="10" name="Group 9"/>
          <p:cNvGrpSpPr/>
          <p:nvPr userDrawn="1"/>
        </p:nvGrpSpPr>
        <p:grpSpPr>
          <a:xfrm>
            <a:off x="8690222" y="2866910"/>
            <a:ext cx="570669" cy="387073"/>
            <a:chOff x="8690222" y="2866910"/>
            <a:chExt cx="570669" cy="387073"/>
          </a:xfrm>
        </p:grpSpPr>
        <p:sp>
          <p:nvSpPr>
            <p:cNvPr id="161" name="Rectangle 160"/>
            <p:cNvSpPr/>
            <p:nvPr userDrawn="1"/>
          </p:nvSpPr>
          <p:spPr>
            <a:xfrm>
              <a:off x="8690222" y="2866910"/>
              <a:ext cx="570669" cy="153888"/>
            </a:xfrm>
            <a:prstGeom prst="rect">
              <a:avLst/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55449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kern="0" dirty="0" err="1">
                  <a:solidFill>
                    <a:srgbClr val="000000"/>
                  </a:solidFill>
                  <a:ea typeface="DINOT" charset="0"/>
                  <a:cs typeface="DINOT" charset="0"/>
                </a:rPr>
                <a:t>SteerCo</a:t>
              </a:r>
              <a:r>
                <a:rPr lang="en-US" sz="1000" kern="0" dirty="0">
                  <a:solidFill>
                    <a:srgbClr val="000000"/>
                  </a:solidFill>
                  <a:ea typeface="DINOT" charset="0"/>
                  <a:cs typeface="DINOT" charset="0"/>
                </a:rPr>
                <a:t> #4</a:t>
              </a:r>
            </a:p>
          </p:txBody>
        </p:sp>
        <p:sp>
          <p:nvSpPr>
            <p:cNvPr id="178" name="Diamond 177"/>
            <p:cNvSpPr/>
            <p:nvPr userDrawn="1"/>
          </p:nvSpPr>
          <p:spPr>
            <a:xfrm>
              <a:off x="8886408" y="3068960"/>
              <a:ext cx="178296" cy="185023"/>
            </a:xfrm>
            <a:prstGeom prst="diamond">
              <a:avLst/>
            </a:prstGeom>
            <a:solidFill>
              <a:schemeClr val="accent3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5544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000" kern="0">
                <a:solidFill>
                  <a:srgbClr val="000000"/>
                </a:solidFill>
              </a:endParaRPr>
            </a:p>
          </p:txBody>
        </p:sp>
      </p:grpSp>
    </p:spTree>
    <p:extLst/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29"/>
          <p:cNvSpPr/>
          <p:nvPr userDrawn="1"/>
        </p:nvSpPr>
        <p:spPr>
          <a:xfrm>
            <a:off x="9396284" y="1945765"/>
            <a:ext cx="2460754" cy="899896"/>
          </a:xfrm>
          <a:custGeom>
            <a:avLst/>
            <a:gdLst>
              <a:gd name="connsiteX0" fmla="*/ 0 w 2476304"/>
              <a:gd name="connsiteY0" fmla="*/ 0 h 899896"/>
              <a:gd name="connsiteX1" fmla="*/ 2296316 w 2476304"/>
              <a:gd name="connsiteY1" fmla="*/ 0 h 899896"/>
              <a:gd name="connsiteX2" fmla="*/ 2476304 w 2476304"/>
              <a:gd name="connsiteY2" fmla="*/ 449948 h 899896"/>
              <a:gd name="connsiteX3" fmla="*/ 2296316 w 2476304"/>
              <a:gd name="connsiteY3" fmla="*/ 899896 h 899896"/>
              <a:gd name="connsiteX4" fmla="*/ 0 w 2476304"/>
              <a:gd name="connsiteY4" fmla="*/ 899896 h 89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304" h="899896">
                <a:moveTo>
                  <a:pt x="0" y="0"/>
                </a:moveTo>
                <a:lnTo>
                  <a:pt x="2296316" y="0"/>
                </a:lnTo>
                <a:lnTo>
                  <a:pt x="2476304" y="449948"/>
                </a:lnTo>
                <a:lnTo>
                  <a:pt x="2296316" y="899896"/>
                </a:lnTo>
                <a:lnTo>
                  <a:pt x="0" y="8998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5" name="Freeform 34"/>
          <p:cNvSpPr/>
          <p:nvPr userDrawn="1"/>
        </p:nvSpPr>
        <p:spPr>
          <a:xfrm>
            <a:off x="6919980" y="1945765"/>
            <a:ext cx="2476305" cy="899896"/>
          </a:xfrm>
          <a:custGeom>
            <a:avLst/>
            <a:gdLst>
              <a:gd name="connsiteX0" fmla="*/ 0 w 2476304"/>
              <a:gd name="connsiteY0" fmla="*/ 0 h 899896"/>
              <a:gd name="connsiteX1" fmla="*/ 2296316 w 2476304"/>
              <a:gd name="connsiteY1" fmla="*/ 0 h 899896"/>
              <a:gd name="connsiteX2" fmla="*/ 2476304 w 2476304"/>
              <a:gd name="connsiteY2" fmla="*/ 449948 h 899896"/>
              <a:gd name="connsiteX3" fmla="*/ 2296316 w 2476304"/>
              <a:gd name="connsiteY3" fmla="*/ 899896 h 899896"/>
              <a:gd name="connsiteX4" fmla="*/ 0 w 2476304"/>
              <a:gd name="connsiteY4" fmla="*/ 899896 h 89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304" h="899896">
                <a:moveTo>
                  <a:pt x="0" y="0"/>
                </a:moveTo>
                <a:lnTo>
                  <a:pt x="2296316" y="0"/>
                </a:lnTo>
                <a:lnTo>
                  <a:pt x="2476304" y="449948"/>
                </a:lnTo>
                <a:lnTo>
                  <a:pt x="2296316" y="899896"/>
                </a:lnTo>
                <a:lnTo>
                  <a:pt x="0" y="8998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6" name="Freeform 35"/>
          <p:cNvSpPr/>
          <p:nvPr userDrawn="1"/>
        </p:nvSpPr>
        <p:spPr>
          <a:xfrm>
            <a:off x="4443676" y="1945765"/>
            <a:ext cx="2476305" cy="899896"/>
          </a:xfrm>
          <a:custGeom>
            <a:avLst/>
            <a:gdLst>
              <a:gd name="connsiteX0" fmla="*/ 0 w 2476304"/>
              <a:gd name="connsiteY0" fmla="*/ 0 h 899896"/>
              <a:gd name="connsiteX1" fmla="*/ 2296316 w 2476304"/>
              <a:gd name="connsiteY1" fmla="*/ 0 h 899896"/>
              <a:gd name="connsiteX2" fmla="*/ 2476304 w 2476304"/>
              <a:gd name="connsiteY2" fmla="*/ 449948 h 899896"/>
              <a:gd name="connsiteX3" fmla="*/ 2296316 w 2476304"/>
              <a:gd name="connsiteY3" fmla="*/ 899896 h 899896"/>
              <a:gd name="connsiteX4" fmla="*/ 0 w 2476304"/>
              <a:gd name="connsiteY4" fmla="*/ 899896 h 89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304" h="899896">
                <a:moveTo>
                  <a:pt x="0" y="0"/>
                </a:moveTo>
                <a:lnTo>
                  <a:pt x="2296316" y="0"/>
                </a:lnTo>
                <a:lnTo>
                  <a:pt x="2476304" y="449948"/>
                </a:lnTo>
                <a:lnTo>
                  <a:pt x="2296316" y="899896"/>
                </a:lnTo>
                <a:lnTo>
                  <a:pt x="0" y="8998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4" name="Freeform 33"/>
          <p:cNvSpPr/>
          <p:nvPr userDrawn="1"/>
        </p:nvSpPr>
        <p:spPr>
          <a:xfrm>
            <a:off x="1967372" y="1945765"/>
            <a:ext cx="2479874" cy="899896"/>
          </a:xfrm>
          <a:custGeom>
            <a:avLst/>
            <a:gdLst>
              <a:gd name="connsiteX0" fmla="*/ 0 w 2479874"/>
              <a:gd name="connsiteY0" fmla="*/ 0 h 899896"/>
              <a:gd name="connsiteX1" fmla="*/ 1742810 w 2479874"/>
              <a:gd name="connsiteY1" fmla="*/ 0 h 899896"/>
              <a:gd name="connsiteX2" fmla="*/ 1750458 w 2479874"/>
              <a:gd name="connsiteY2" fmla="*/ 25192 h 899896"/>
              <a:gd name="connsiteX3" fmla="*/ 2270448 w 2479874"/>
              <a:gd name="connsiteY3" fmla="*/ 0 h 899896"/>
              <a:gd name="connsiteX4" fmla="*/ 2479874 w 2479874"/>
              <a:gd name="connsiteY4" fmla="*/ 449948 h 899896"/>
              <a:gd name="connsiteX5" fmla="*/ 2270448 w 2479874"/>
              <a:gd name="connsiteY5" fmla="*/ 899896 h 899896"/>
              <a:gd name="connsiteX6" fmla="*/ 1760882 w 2479874"/>
              <a:gd name="connsiteY6" fmla="*/ 840370 h 899896"/>
              <a:gd name="connsiteX7" fmla="*/ 1742810 w 2479874"/>
              <a:gd name="connsiteY7" fmla="*/ 899896 h 899896"/>
              <a:gd name="connsiteX8" fmla="*/ 0 w 2479874"/>
              <a:gd name="connsiteY8" fmla="*/ 899896 h 899896"/>
              <a:gd name="connsiteX0" fmla="*/ 0 w 2479874"/>
              <a:gd name="connsiteY0" fmla="*/ 0 h 899896"/>
              <a:gd name="connsiteX1" fmla="*/ 1742810 w 2479874"/>
              <a:gd name="connsiteY1" fmla="*/ 0 h 899896"/>
              <a:gd name="connsiteX2" fmla="*/ 1788295 w 2479874"/>
              <a:gd name="connsiteY2" fmla="*/ 189154 h 899896"/>
              <a:gd name="connsiteX3" fmla="*/ 2270448 w 2479874"/>
              <a:gd name="connsiteY3" fmla="*/ 0 h 899896"/>
              <a:gd name="connsiteX4" fmla="*/ 2479874 w 2479874"/>
              <a:gd name="connsiteY4" fmla="*/ 449948 h 899896"/>
              <a:gd name="connsiteX5" fmla="*/ 2270448 w 2479874"/>
              <a:gd name="connsiteY5" fmla="*/ 899896 h 899896"/>
              <a:gd name="connsiteX6" fmla="*/ 1760882 w 2479874"/>
              <a:gd name="connsiteY6" fmla="*/ 840370 h 899896"/>
              <a:gd name="connsiteX7" fmla="*/ 1742810 w 2479874"/>
              <a:gd name="connsiteY7" fmla="*/ 899896 h 899896"/>
              <a:gd name="connsiteX8" fmla="*/ 0 w 2479874"/>
              <a:gd name="connsiteY8" fmla="*/ 899896 h 899896"/>
              <a:gd name="connsiteX9" fmla="*/ 0 w 2479874"/>
              <a:gd name="connsiteY9" fmla="*/ 0 h 899896"/>
              <a:gd name="connsiteX0" fmla="*/ 0 w 2479874"/>
              <a:gd name="connsiteY0" fmla="*/ 0 h 899896"/>
              <a:gd name="connsiteX1" fmla="*/ 1742810 w 2479874"/>
              <a:gd name="connsiteY1" fmla="*/ 0 h 899896"/>
              <a:gd name="connsiteX2" fmla="*/ 2270448 w 2479874"/>
              <a:gd name="connsiteY2" fmla="*/ 0 h 899896"/>
              <a:gd name="connsiteX3" fmla="*/ 2479874 w 2479874"/>
              <a:gd name="connsiteY3" fmla="*/ 449948 h 899896"/>
              <a:gd name="connsiteX4" fmla="*/ 2270448 w 2479874"/>
              <a:gd name="connsiteY4" fmla="*/ 899896 h 899896"/>
              <a:gd name="connsiteX5" fmla="*/ 1760882 w 2479874"/>
              <a:gd name="connsiteY5" fmla="*/ 840370 h 899896"/>
              <a:gd name="connsiteX6" fmla="*/ 1742810 w 2479874"/>
              <a:gd name="connsiteY6" fmla="*/ 899896 h 899896"/>
              <a:gd name="connsiteX7" fmla="*/ 0 w 2479874"/>
              <a:gd name="connsiteY7" fmla="*/ 899896 h 899896"/>
              <a:gd name="connsiteX8" fmla="*/ 0 w 2479874"/>
              <a:gd name="connsiteY8" fmla="*/ 0 h 899896"/>
              <a:gd name="connsiteX0" fmla="*/ 0 w 2479874"/>
              <a:gd name="connsiteY0" fmla="*/ 0 h 899896"/>
              <a:gd name="connsiteX1" fmla="*/ 2270448 w 2479874"/>
              <a:gd name="connsiteY1" fmla="*/ 0 h 899896"/>
              <a:gd name="connsiteX2" fmla="*/ 2479874 w 2479874"/>
              <a:gd name="connsiteY2" fmla="*/ 449948 h 899896"/>
              <a:gd name="connsiteX3" fmla="*/ 2270448 w 2479874"/>
              <a:gd name="connsiteY3" fmla="*/ 899896 h 899896"/>
              <a:gd name="connsiteX4" fmla="*/ 1760882 w 2479874"/>
              <a:gd name="connsiteY4" fmla="*/ 840370 h 899896"/>
              <a:gd name="connsiteX5" fmla="*/ 1742810 w 2479874"/>
              <a:gd name="connsiteY5" fmla="*/ 899896 h 899896"/>
              <a:gd name="connsiteX6" fmla="*/ 0 w 2479874"/>
              <a:gd name="connsiteY6" fmla="*/ 899896 h 899896"/>
              <a:gd name="connsiteX7" fmla="*/ 0 w 2479874"/>
              <a:gd name="connsiteY7" fmla="*/ 0 h 899896"/>
              <a:gd name="connsiteX0" fmla="*/ 0 w 2479874"/>
              <a:gd name="connsiteY0" fmla="*/ 0 h 899896"/>
              <a:gd name="connsiteX1" fmla="*/ 2270448 w 2479874"/>
              <a:gd name="connsiteY1" fmla="*/ 0 h 899896"/>
              <a:gd name="connsiteX2" fmla="*/ 2479874 w 2479874"/>
              <a:gd name="connsiteY2" fmla="*/ 449948 h 899896"/>
              <a:gd name="connsiteX3" fmla="*/ 2270448 w 2479874"/>
              <a:gd name="connsiteY3" fmla="*/ 899896 h 899896"/>
              <a:gd name="connsiteX4" fmla="*/ 1760882 w 2479874"/>
              <a:gd name="connsiteY4" fmla="*/ 840370 h 899896"/>
              <a:gd name="connsiteX5" fmla="*/ 0 w 2479874"/>
              <a:gd name="connsiteY5" fmla="*/ 899896 h 899896"/>
              <a:gd name="connsiteX6" fmla="*/ 0 w 2479874"/>
              <a:gd name="connsiteY6" fmla="*/ 0 h 899896"/>
              <a:gd name="connsiteX0" fmla="*/ 0 w 2479874"/>
              <a:gd name="connsiteY0" fmla="*/ 0 h 899896"/>
              <a:gd name="connsiteX1" fmla="*/ 2270448 w 2479874"/>
              <a:gd name="connsiteY1" fmla="*/ 0 h 899896"/>
              <a:gd name="connsiteX2" fmla="*/ 2479874 w 2479874"/>
              <a:gd name="connsiteY2" fmla="*/ 449948 h 899896"/>
              <a:gd name="connsiteX3" fmla="*/ 2270448 w 2479874"/>
              <a:gd name="connsiteY3" fmla="*/ 899896 h 899896"/>
              <a:gd name="connsiteX4" fmla="*/ 0 w 2479874"/>
              <a:gd name="connsiteY4" fmla="*/ 899896 h 899896"/>
              <a:gd name="connsiteX5" fmla="*/ 0 w 2479874"/>
              <a:gd name="connsiteY5" fmla="*/ 0 h 89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79874" h="899896">
                <a:moveTo>
                  <a:pt x="0" y="0"/>
                </a:moveTo>
                <a:lnTo>
                  <a:pt x="2270448" y="0"/>
                </a:lnTo>
                <a:lnTo>
                  <a:pt x="2479874" y="449948"/>
                </a:lnTo>
                <a:lnTo>
                  <a:pt x="2270448" y="899896"/>
                </a:lnTo>
                <a:lnTo>
                  <a:pt x="0" y="89989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Pentagon 6"/>
          <p:cNvSpPr/>
          <p:nvPr userDrawn="1"/>
        </p:nvSpPr>
        <p:spPr>
          <a:xfrm>
            <a:off x="9216297" y="1945765"/>
            <a:ext cx="179988" cy="899896"/>
          </a:xfrm>
          <a:custGeom>
            <a:avLst/>
            <a:gdLst>
              <a:gd name="connsiteX0" fmla="*/ 0 w 2160000"/>
              <a:gd name="connsiteY0" fmla="*/ 0 h 1800466"/>
              <a:gd name="connsiteX1" fmla="*/ 1383279 w 2160000"/>
              <a:gd name="connsiteY1" fmla="*/ 0 h 1800466"/>
              <a:gd name="connsiteX2" fmla="*/ 2160000 w 2160000"/>
              <a:gd name="connsiteY2" fmla="*/ 900233 h 1800466"/>
              <a:gd name="connsiteX3" fmla="*/ 1383279 w 2160000"/>
              <a:gd name="connsiteY3" fmla="*/ 1800466 h 1800466"/>
              <a:gd name="connsiteX4" fmla="*/ 0 w 2160000"/>
              <a:gd name="connsiteY4" fmla="*/ 1800466 h 1800466"/>
              <a:gd name="connsiteX5" fmla="*/ 0 w 2160000"/>
              <a:gd name="connsiteY5" fmla="*/ 0 h 1800466"/>
              <a:gd name="connsiteX0" fmla="*/ 0 w 2160000"/>
              <a:gd name="connsiteY0" fmla="*/ 0 h 1800466"/>
              <a:gd name="connsiteX1" fmla="*/ 1383279 w 2160000"/>
              <a:gd name="connsiteY1" fmla="*/ 0 h 1800466"/>
              <a:gd name="connsiteX2" fmla="*/ 2160000 w 2160000"/>
              <a:gd name="connsiteY2" fmla="*/ 900233 h 1800466"/>
              <a:gd name="connsiteX3" fmla="*/ 1383279 w 2160000"/>
              <a:gd name="connsiteY3" fmla="*/ 1800466 h 1800466"/>
              <a:gd name="connsiteX4" fmla="*/ 0 w 2160000"/>
              <a:gd name="connsiteY4" fmla="*/ 0 h 1800466"/>
              <a:gd name="connsiteX0" fmla="*/ 0 w 776721"/>
              <a:gd name="connsiteY0" fmla="*/ 1800466 h 1800466"/>
              <a:gd name="connsiteX1" fmla="*/ 0 w 776721"/>
              <a:gd name="connsiteY1" fmla="*/ 0 h 1800466"/>
              <a:gd name="connsiteX2" fmla="*/ 776721 w 776721"/>
              <a:gd name="connsiteY2" fmla="*/ 900233 h 1800466"/>
              <a:gd name="connsiteX3" fmla="*/ 0 w 776721"/>
              <a:gd name="connsiteY3" fmla="*/ 1800466 h 180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6721" h="1800466">
                <a:moveTo>
                  <a:pt x="0" y="1800466"/>
                </a:moveTo>
                <a:lnTo>
                  <a:pt x="0" y="0"/>
                </a:lnTo>
                <a:lnTo>
                  <a:pt x="776721" y="900233"/>
                </a:lnTo>
                <a:lnTo>
                  <a:pt x="0" y="1800466"/>
                </a:lnTo>
                <a:close/>
              </a:path>
            </a:pathLst>
          </a:custGeom>
          <a:noFill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Text Placeholder 4"/>
          <p:cNvSpPr>
            <a:spLocks noGrp="1"/>
          </p:cNvSpPr>
          <p:nvPr>
            <p:ph type="body" sz="quarter" idx="43"/>
          </p:nvPr>
        </p:nvSpPr>
        <p:spPr>
          <a:xfrm>
            <a:off x="6919981" y="2246065"/>
            <a:ext cx="2296315" cy="299295"/>
          </a:xfrm>
          <a:noFill/>
        </p:spPr>
        <p:txBody>
          <a:bodyPr lIns="72000" tIns="72000" rIns="0" bIns="72000" anchor="ctr"/>
          <a:lstStyle>
            <a:lvl1pPr marL="89982" indent="-89982">
              <a:lnSpc>
                <a:spcPct val="100000"/>
              </a:lnSpc>
              <a:spcAft>
                <a:spcPts val="500"/>
              </a:spcAft>
              <a:buClr>
                <a:schemeClr val="accent2"/>
              </a:buClr>
              <a:buFont typeface="Arial" charset="0"/>
              <a:buChar char="•"/>
              <a:tabLst/>
              <a:defRPr sz="1000" b="0"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 sz="600"/>
            </a:lvl2pPr>
            <a:lvl3pPr>
              <a:spcAft>
                <a:spcPts val="0"/>
              </a:spcAft>
              <a:defRPr sz="800"/>
            </a:lvl3pPr>
            <a:lvl4pPr>
              <a:spcAft>
                <a:spcPts val="0"/>
              </a:spcAft>
              <a:defRPr sz="800"/>
            </a:lvl4pPr>
            <a:lvl5pPr>
              <a:spcAft>
                <a:spcPts val="0"/>
              </a:spcAft>
              <a:defRPr sz="800"/>
            </a:lvl5pPr>
          </a:lstStyle>
          <a:p>
            <a:pPr lvl="0"/>
            <a:endParaRPr lang="en-US" dirty="0" smtClean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42"/>
          </p:nvPr>
        </p:nvSpPr>
        <p:spPr>
          <a:xfrm>
            <a:off x="1967373" y="2246065"/>
            <a:ext cx="2296315" cy="299295"/>
          </a:xfrm>
          <a:noFill/>
        </p:spPr>
        <p:txBody>
          <a:bodyPr lIns="72000" tIns="72000" rIns="0" bIns="72000" anchor="ctr"/>
          <a:lstStyle>
            <a:lvl1pPr marL="89982" indent="-89982">
              <a:lnSpc>
                <a:spcPct val="100000"/>
              </a:lnSpc>
              <a:spcAft>
                <a:spcPts val="500"/>
              </a:spcAft>
              <a:buClr>
                <a:schemeClr val="accent2"/>
              </a:buClr>
              <a:buFont typeface="Arial" charset="0"/>
              <a:buChar char="•"/>
              <a:tabLst/>
              <a:defRPr sz="1000" b="0"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 sz="600"/>
            </a:lvl2pPr>
            <a:lvl3pPr>
              <a:spcAft>
                <a:spcPts val="0"/>
              </a:spcAft>
              <a:defRPr sz="800"/>
            </a:lvl3pPr>
            <a:lvl4pPr>
              <a:spcAft>
                <a:spcPts val="0"/>
              </a:spcAft>
              <a:defRPr sz="800"/>
            </a:lvl4pPr>
            <a:lvl5pPr>
              <a:spcAft>
                <a:spcPts val="0"/>
              </a:spcAft>
              <a:defRPr sz="800"/>
            </a:lvl5pPr>
          </a:lstStyle>
          <a:p>
            <a:pPr lvl="0"/>
            <a:endParaRPr lang="en-US" dirty="0" smtClean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45"/>
          </p:nvPr>
        </p:nvSpPr>
        <p:spPr>
          <a:xfrm>
            <a:off x="4443677" y="2246065"/>
            <a:ext cx="2296315" cy="299295"/>
          </a:xfrm>
          <a:noFill/>
        </p:spPr>
        <p:txBody>
          <a:bodyPr lIns="72000" tIns="72000" rIns="0" bIns="72000" anchor="ctr"/>
          <a:lstStyle>
            <a:lvl1pPr marL="89982" indent="-89982">
              <a:lnSpc>
                <a:spcPct val="100000"/>
              </a:lnSpc>
              <a:spcAft>
                <a:spcPts val="500"/>
              </a:spcAft>
              <a:buClr>
                <a:schemeClr val="accent2"/>
              </a:buClr>
              <a:buFont typeface="Arial" charset="0"/>
              <a:buChar char="•"/>
              <a:tabLst/>
              <a:defRPr sz="1000" b="0"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 sz="600"/>
            </a:lvl2pPr>
            <a:lvl3pPr>
              <a:spcAft>
                <a:spcPts val="0"/>
              </a:spcAft>
              <a:defRPr sz="800"/>
            </a:lvl3pPr>
            <a:lvl4pPr>
              <a:spcAft>
                <a:spcPts val="0"/>
              </a:spcAft>
              <a:defRPr sz="800"/>
            </a:lvl4pPr>
            <a:lvl5pPr>
              <a:spcAft>
                <a:spcPts val="0"/>
              </a:spcAft>
              <a:defRPr sz="800"/>
            </a:lvl5pPr>
          </a:lstStyle>
          <a:p>
            <a:pPr lvl="0"/>
            <a:endParaRPr lang="en-US" dirty="0" smtClean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46" hasCustomPrompt="1"/>
          </p:nvPr>
        </p:nvSpPr>
        <p:spPr>
          <a:xfrm>
            <a:off x="334963" y="1945484"/>
            <a:ext cx="1289789" cy="899896"/>
          </a:xfrm>
          <a:noFill/>
        </p:spPr>
        <p:txBody>
          <a:bodyPr lIns="0" tIns="72000" rIns="0" bIns="72000" anchor="ctr"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tabLst/>
              <a:defRPr sz="1200" b="1"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 sz="600"/>
            </a:lvl2pPr>
            <a:lvl3pPr>
              <a:spcAft>
                <a:spcPts val="0"/>
              </a:spcAft>
              <a:defRPr sz="800"/>
            </a:lvl3pPr>
            <a:lvl4pPr>
              <a:spcAft>
                <a:spcPts val="0"/>
              </a:spcAft>
              <a:defRPr sz="800"/>
            </a:lvl4pPr>
            <a:lvl5pPr>
              <a:spcAft>
                <a:spcPts val="0"/>
              </a:spcAft>
              <a:defRPr sz="800"/>
            </a:lvl5pPr>
          </a:lstStyle>
          <a:p>
            <a:pPr lvl="0"/>
            <a:r>
              <a:rPr lang="en-US" dirty="0" smtClean="0"/>
              <a:t>[Process]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47"/>
          </p:nvPr>
        </p:nvSpPr>
        <p:spPr>
          <a:xfrm>
            <a:off x="1967373" y="3501008"/>
            <a:ext cx="2296315" cy="1512317"/>
          </a:xfrm>
          <a:noFill/>
        </p:spPr>
        <p:txBody>
          <a:bodyPr lIns="72000" tIns="90000" rIns="0" bIns="0" anchor="t"/>
          <a:lstStyle>
            <a:lvl1pPr marL="89982" indent="-89982">
              <a:lnSpc>
                <a:spcPct val="100000"/>
              </a:lnSpc>
              <a:spcAft>
                <a:spcPts val="500"/>
              </a:spcAft>
              <a:buClr>
                <a:schemeClr val="accent2"/>
              </a:buClr>
              <a:buFont typeface="Arial" charset="0"/>
              <a:buChar char="•"/>
              <a:tabLst/>
              <a:defRPr sz="1000" b="0"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 sz="600"/>
            </a:lvl2pPr>
            <a:lvl3pPr>
              <a:spcAft>
                <a:spcPts val="0"/>
              </a:spcAft>
              <a:defRPr sz="800"/>
            </a:lvl3pPr>
            <a:lvl4pPr>
              <a:spcAft>
                <a:spcPts val="0"/>
              </a:spcAft>
              <a:defRPr sz="800"/>
            </a:lvl4pPr>
            <a:lvl5pPr>
              <a:spcAft>
                <a:spcPts val="0"/>
              </a:spcAft>
              <a:defRPr sz="800"/>
            </a:lvl5pPr>
          </a:lstStyle>
          <a:p>
            <a:pPr lvl="0"/>
            <a:endParaRPr lang="en-US" dirty="0" smtClean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48"/>
          </p:nvPr>
        </p:nvSpPr>
        <p:spPr>
          <a:xfrm>
            <a:off x="4443676" y="3501008"/>
            <a:ext cx="2296316" cy="1512317"/>
          </a:xfrm>
          <a:noFill/>
        </p:spPr>
        <p:txBody>
          <a:bodyPr lIns="72000" tIns="90000" rIns="0" bIns="0" anchor="t"/>
          <a:lstStyle>
            <a:lvl1pPr marL="89982" indent="-89982">
              <a:lnSpc>
                <a:spcPct val="100000"/>
              </a:lnSpc>
              <a:spcAft>
                <a:spcPts val="500"/>
              </a:spcAft>
              <a:buClr>
                <a:schemeClr val="accent2"/>
              </a:buClr>
              <a:buFont typeface="Arial" charset="0"/>
              <a:buChar char="•"/>
              <a:tabLst/>
              <a:defRPr sz="1000" b="0"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 sz="600"/>
            </a:lvl2pPr>
            <a:lvl3pPr>
              <a:spcAft>
                <a:spcPts val="0"/>
              </a:spcAft>
              <a:defRPr sz="800"/>
            </a:lvl3pPr>
            <a:lvl4pPr>
              <a:spcAft>
                <a:spcPts val="0"/>
              </a:spcAft>
              <a:defRPr sz="800"/>
            </a:lvl4pPr>
            <a:lvl5pPr>
              <a:spcAft>
                <a:spcPts val="0"/>
              </a:spcAft>
              <a:defRPr sz="800"/>
            </a:lvl5pPr>
          </a:lstStyle>
          <a:p>
            <a:pPr lvl="0"/>
            <a:endParaRPr lang="en-US" dirty="0" smtClean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49"/>
          </p:nvPr>
        </p:nvSpPr>
        <p:spPr>
          <a:xfrm>
            <a:off x="6919981" y="3501008"/>
            <a:ext cx="2296315" cy="1512317"/>
          </a:xfrm>
          <a:noFill/>
        </p:spPr>
        <p:txBody>
          <a:bodyPr lIns="72000" tIns="90000" rIns="0" bIns="0" anchor="t"/>
          <a:lstStyle>
            <a:lvl1pPr marL="89982" indent="-89982">
              <a:lnSpc>
                <a:spcPct val="100000"/>
              </a:lnSpc>
              <a:spcAft>
                <a:spcPts val="500"/>
              </a:spcAft>
              <a:buClr>
                <a:schemeClr val="accent2"/>
              </a:buClr>
              <a:buFont typeface="Arial" charset="0"/>
              <a:buChar char="•"/>
              <a:tabLst/>
              <a:defRPr sz="1000" b="0"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 sz="600"/>
            </a:lvl2pPr>
            <a:lvl3pPr>
              <a:spcAft>
                <a:spcPts val="0"/>
              </a:spcAft>
              <a:defRPr sz="800"/>
            </a:lvl3pPr>
            <a:lvl4pPr>
              <a:spcAft>
                <a:spcPts val="0"/>
              </a:spcAft>
              <a:defRPr sz="800"/>
            </a:lvl4pPr>
            <a:lvl5pPr>
              <a:spcAft>
                <a:spcPts val="0"/>
              </a:spcAft>
              <a:defRPr sz="800"/>
            </a:lvl5pPr>
          </a:lstStyle>
          <a:p>
            <a:pPr lvl="0"/>
            <a:endParaRPr lang="en-US" dirty="0" smtClean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50"/>
          </p:nvPr>
        </p:nvSpPr>
        <p:spPr>
          <a:xfrm>
            <a:off x="9396285" y="3501008"/>
            <a:ext cx="2296316" cy="1512317"/>
          </a:xfrm>
          <a:noFill/>
        </p:spPr>
        <p:txBody>
          <a:bodyPr lIns="72000" tIns="90000" rIns="0" bIns="0" anchor="t"/>
          <a:lstStyle>
            <a:lvl1pPr marL="89982" indent="-89982">
              <a:lnSpc>
                <a:spcPct val="100000"/>
              </a:lnSpc>
              <a:spcAft>
                <a:spcPts val="500"/>
              </a:spcAft>
              <a:buClr>
                <a:schemeClr val="accent2"/>
              </a:buClr>
              <a:buFont typeface="Arial" charset="0"/>
              <a:buChar char="•"/>
              <a:tabLst/>
              <a:defRPr sz="1000" b="0"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 sz="600"/>
            </a:lvl2pPr>
            <a:lvl3pPr>
              <a:spcAft>
                <a:spcPts val="0"/>
              </a:spcAft>
              <a:defRPr sz="800"/>
            </a:lvl3pPr>
            <a:lvl4pPr>
              <a:spcAft>
                <a:spcPts val="0"/>
              </a:spcAft>
              <a:defRPr sz="800"/>
            </a:lvl4pPr>
            <a:lvl5pPr>
              <a:spcAft>
                <a:spcPts val="0"/>
              </a:spcAft>
              <a:defRPr sz="800"/>
            </a:lvl5pPr>
          </a:lstStyle>
          <a:p>
            <a:pPr lvl="0"/>
            <a:endParaRPr lang="en-US" dirty="0" smtClean="0"/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51"/>
          </p:nvPr>
        </p:nvSpPr>
        <p:spPr>
          <a:xfrm>
            <a:off x="1967373" y="5111150"/>
            <a:ext cx="2296315" cy="1079875"/>
          </a:xfrm>
          <a:noFill/>
        </p:spPr>
        <p:txBody>
          <a:bodyPr lIns="72000" tIns="90000" rIns="0" bIns="0" anchor="t"/>
          <a:lstStyle>
            <a:lvl1pPr marL="89982" indent="-89982">
              <a:lnSpc>
                <a:spcPct val="100000"/>
              </a:lnSpc>
              <a:spcAft>
                <a:spcPts val="500"/>
              </a:spcAft>
              <a:buClr>
                <a:schemeClr val="accent2"/>
              </a:buClr>
              <a:buFont typeface="Arial" charset="0"/>
              <a:buChar char="•"/>
              <a:tabLst/>
              <a:defRPr sz="1000" b="0"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 sz="600"/>
            </a:lvl2pPr>
            <a:lvl3pPr>
              <a:spcAft>
                <a:spcPts val="0"/>
              </a:spcAft>
              <a:defRPr sz="800"/>
            </a:lvl3pPr>
            <a:lvl4pPr>
              <a:spcAft>
                <a:spcPts val="0"/>
              </a:spcAft>
              <a:defRPr sz="800"/>
            </a:lvl4pPr>
            <a:lvl5pPr>
              <a:spcAft>
                <a:spcPts val="0"/>
              </a:spcAft>
              <a:defRPr sz="800"/>
            </a:lvl5pPr>
          </a:lstStyle>
          <a:p>
            <a:pPr lvl="0"/>
            <a:endParaRPr lang="en-US" dirty="0" smtClean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52"/>
          </p:nvPr>
        </p:nvSpPr>
        <p:spPr>
          <a:xfrm>
            <a:off x="4443676" y="5111150"/>
            <a:ext cx="2296316" cy="1079875"/>
          </a:xfrm>
          <a:noFill/>
        </p:spPr>
        <p:txBody>
          <a:bodyPr lIns="72000" tIns="90000" rIns="0" bIns="0" anchor="t"/>
          <a:lstStyle>
            <a:lvl1pPr marL="89982" indent="-89982">
              <a:lnSpc>
                <a:spcPct val="100000"/>
              </a:lnSpc>
              <a:spcAft>
                <a:spcPts val="500"/>
              </a:spcAft>
              <a:buClr>
                <a:schemeClr val="accent2"/>
              </a:buClr>
              <a:buFont typeface="Arial" charset="0"/>
              <a:buChar char="•"/>
              <a:tabLst/>
              <a:defRPr sz="1000" b="0"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 sz="600"/>
            </a:lvl2pPr>
            <a:lvl3pPr>
              <a:spcAft>
                <a:spcPts val="0"/>
              </a:spcAft>
              <a:defRPr sz="800"/>
            </a:lvl3pPr>
            <a:lvl4pPr>
              <a:spcAft>
                <a:spcPts val="0"/>
              </a:spcAft>
              <a:defRPr sz="800"/>
            </a:lvl4pPr>
            <a:lvl5pPr>
              <a:spcAft>
                <a:spcPts val="0"/>
              </a:spcAft>
              <a:defRPr sz="800"/>
            </a:lvl5pPr>
          </a:lstStyle>
          <a:p>
            <a:pPr lvl="0"/>
            <a:endParaRPr lang="en-US" dirty="0" smtClean="0"/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53"/>
          </p:nvPr>
        </p:nvSpPr>
        <p:spPr>
          <a:xfrm>
            <a:off x="6919981" y="5111150"/>
            <a:ext cx="2296315" cy="1079875"/>
          </a:xfrm>
          <a:noFill/>
        </p:spPr>
        <p:txBody>
          <a:bodyPr lIns="72000" tIns="90000" rIns="0" bIns="0" anchor="t"/>
          <a:lstStyle>
            <a:lvl1pPr marL="89982" indent="-89982">
              <a:lnSpc>
                <a:spcPct val="100000"/>
              </a:lnSpc>
              <a:spcAft>
                <a:spcPts val="500"/>
              </a:spcAft>
              <a:buClr>
                <a:schemeClr val="accent2"/>
              </a:buClr>
              <a:buFont typeface="Arial" charset="0"/>
              <a:buChar char="•"/>
              <a:tabLst/>
              <a:defRPr sz="1000" b="0"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 sz="600"/>
            </a:lvl2pPr>
            <a:lvl3pPr>
              <a:spcAft>
                <a:spcPts val="0"/>
              </a:spcAft>
              <a:defRPr sz="800"/>
            </a:lvl3pPr>
            <a:lvl4pPr>
              <a:spcAft>
                <a:spcPts val="0"/>
              </a:spcAft>
              <a:defRPr sz="800"/>
            </a:lvl4pPr>
            <a:lvl5pPr>
              <a:spcAft>
                <a:spcPts val="0"/>
              </a:spcAft>
              <a:defRPr sz="800"/>
            </a:lvl5pPr>
          </a:lstStyle>
          <a:p>
            <a:pPr lvl="0"/>
            <a:endParaRPr lang="en-US" dirty="0" smtClean="0"/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54"/>
          </p:nvPr>
        </p:nvSpPr>
        <p:spPr>
          <a:xfrm>
            <a:off x="9396285" y="5111150"/>
            <a:ext cx="2296316" cy="1079875"/>
          </a:xfrm>
          <a:noFill/>
        </p:spPr>
        <p:txBody>
          <a:bodyPr lIns="72000" tIns="90000" rIns="0" bIns="0" anchor="t"/>
          <a:lstStyle>
            <a:lvl1pPr marL="89982" indent="-89982">
              <a:lnSpc>
                <a:spcPct val="100000"/>
              </a:lnSpc>
              <a:spcAft>
                <a:spcPts val="500"/>
              </a:spcAft>
              <a:buClr>
                <a:schemeClr val="accent2"/>
              </a:buClr>
              <a:buFont typeface="Arial" charset="0"/>
              <a:buChar char="•"/>
              <a:tabLst/>
              <a:defRPr sz="1000" b="0"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 sz="600"/>
            </a:lvl2pPr>
            <a:lvl3pPr>
              <a:spcAft>
                <a:spcPts val="0"/>
              </a:spcAft>
              <a:defRPr sz="800"/>
            </a:lvl3pPr>
            <a:lvl4pPr>
              <a:spcAft>
                <a:spcPts val="0"/>
              </a:spcAft>
              <a:defRPr sz="800"/>
            </a:lvl4pPr>
            <a:lvl5pPr>
              <a:spcAft>
                <a:spcPts val="0"/>
              </a:spcAft>
              <a:defRPr sz="800"/>
            </a:lvl5pPr>
          </a:lstStyle>
          <a:p>
            <a:pPr lvl="0"/>
            <a:endParaRPr lang="en-US" dirty="0" smtClean="0"/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55"/>
          </p:nvPr>
        </p:nvSpPr>
        <p:spPr>
          <a:xfrm>
            <a:off x="334963" y="3501008"/>
            <a:ext cx="1289789" cy="244767"/>
          </a:xfrm>
          <a:noFill/>
        </p:spPr>
        <p:txBody>
          <a:bodyPr lIns="72000" tIns="90000" rIns="0" bIns="0" anchor="t"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tabLst/>
              <a:defRPr sz="1000" b="1">
                <a:solidFill>
                  <a:schemeClr val="accent2"/>
                </a:solidFill>
                <a:latin typeface="+mn-lt"/>
              </a:defRPr>
            </a:lvl1pPr>
            <a:lvl2pPr>
              <a:spcAft>
                <a:spcPts val="0"/>
              </a:spcAft>
              <a:defRPr sz="600"/>
            </a:lvl2pPr>
            <a:lvl3pPr>
              <a:spcAft>
                <a:spcPts val="0"/>
              </a:spcAft>
              <a:defRPr sz="800"/>
            </a:lvl3pPr>
            <a:lvl4pPr>
              <a:spcAft>
                <a:spcPts val="0"/>
              </a:spcAft>
              <a:defRPr sz="800"/>
            </a:lvl4pPr>
            <a:lvl5pPr>
              <a:spcAft>
                <a:spcPts val="0"/>
              </a:spcAft>
              <a:defRPr sz="800"/>
            </a:lvl5pPr>
          </a:lstStyle>
          <a:p>
            <a:pPr lvl="0"/>
            <a:endParaRPr lang="en-US" dirty="0" smtClean="0"/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56"/>
          </p:nvPr>
        </p:nvSpPr>
        <p:spPr>
          <a:xfrm>
            <a:off x="334963" y="5111150"/>
            <a:ext cx="1289789" cy="244767"/>
          </a:xfrm>
          <a:noFill/>
        </p:spPr>
        <p:txBody>
          <a:bodyPr lIns="72000" tIns="90000" rIns="0" bIns="0" anchor="t"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tabLst/>
              <a:defRPr sz="1000" b="1">
                <a:solidFill>
                  <a:schemeClr val="accent2"/>
                </a:solidFill>
                <a:latin typeface="+mn-lt"/>
              </a:defRPr>
            </a:lvl1pPr>
            <a:lvl2pPr>
              <a:spcAft>
                <a:spcPts val="0"/>
              </a:spcAft>
              <a:defRPr sz="600"/>
            </a:lvl2pPr>
            <a:lvl3pPr>
              <a:spcAft>
                <a:spcPts val="0"/>
              </a:spcAft>
              <a:defRPr sz="800"/>
            </a:lvl3pPr>
            <a:lvl4pPr>
              <a:spcAft>
                <a:spcPts val="0"/>
              </a:spcAft>
              <a:defRPr sz="800"/>
            </a:lvl4pPr>
            <a:lvl5pPr>
              <a:spcAft>
                <a:spcPts val="0"/>
              </a:spcAft>
              <a:defRPr sz="800"/>
            </a:lvl5pPr>
          </a:lstStyle>
          <a:p>
            <a:pPr lvl="0"/>
            <a:endParaRPr lang="en-US" dirty="0" smtClean="0"/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57"/>
          </p:nvPr>
        </p:nvSpPr>
        <p:spPr>
          <a:xfrm>
            <a:off x="9396285" y="2246065"/>
            <a:ext cx="2296315" cy="299295"/>
          </a:xfrm>
          <a:noFill/>
        </p:spPr>
        <p:txBody>
          <a:bodyPr lIns="72000" tIns="72000" rIns="0" bIns="72000" anchor="ctr"/>
          <a:lstStyle>
            <a:lvl1pPr marL="89982" indent="-89982">
              <a:lnSpc>
                <a:spcPct val="100000"/>
              </a:lnSpc>
              <a:spcAft>
                <a:spcPts val="500"/>
              </a:spcAft>
              <a:buClr>
                <a:schemeClr val="accent2"/>
              </a:buClr>
              <a:buFont typeface="Arial" charset="0"/>
              <a:buChar char="•"/>
              <a:tabLst/>
              <a:defRPr sz="1000" b="0"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 sz="600"/>
            </a:lvl2pPr>
            <a:lvl3pPr>
              <a:spcAft>
                <a:spcPts val="0"/>
              </a:spcAft>
              <a:defRPr sz="800"/>
            </a:lvl3pPr>
            <a:lvl4pPr>
              <a:spcAft>
                <a:spcPts val="0"/>
              </a:spcAft>
              <a:defRPr sz="800"/>
            </a:lvl4pPr>
            <a:lvl5pPr>
              <a:spcAft>
                <a:spcPts val="0"/>
              </a:spcAft>
              <a:defRPr sz="800"/>
            </a:lvl5pPr>
          </a:lstStyle>
          <a:p>
            <a:pPr lvl="0"/>
            <a:endParaRPr lang="en-US" dirty="0" smtClean="0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58" hasCustomPrompt="1"/>
          </p:nvPr>
        </p:nvSpPr>
        <p:spPr>
          <a:xfrm>
            <a:off x="334963" y="3022586"/>
            <a:ext cx="1289789" cy="396000"/>
          </a:xfrm>
          <a:solidFill>
            <a:schemeClr val="accent3"/>
          </a:solidFill>
        </p:spPr>
        <p:txBody>
          <a:bodyPr lIns="36000" tIns="36000" rIns="72000" bIns="0" anchor="t" anchorCtr="0"/>
          <a:lstStyle>
            <a:lvl1pPr marL="0" indent="0">
              <a:lnSpc>
                <a:spcPct val="100000"/>
              </a:lnSpc>
              <a:spcAft>
                <a:spcPts val="500"/>
              </a:spcAft>
              <a:buClr>
                <a:schemeClr val="accent2"/>
              </a:buClr>
              <a:buFontTx/>
              <a:buNone/>
              <a:tabLst/>
              <a:defRPr sz="1200" b="0">
                <a:solidFill>
                  <a:schemeClr val="tx1"/>
                </a:solidFill>
                <a:latin typeface="+mj-lt"/>
              </a:defRPr>
            </a:lvl1pPr>
            <a:lvl2pPr>
              <a:spcAft>
                <a:spcPts val="0"/>
              </a:spcAft>
              <a:defRPr sz="600"/>
            </a:lvl2pPr>
            <a:lvl3pPr>
              <a:spcAft>
                <a:spcPts val="0"/>
              </a:spcAft>
              <a:defRPr sz="800"/>
            </a:lvl3pPr>
            <a:lvl4pPr>
              <a:spcAft>
                <a:spcPts val="0"/>
              </a:spcAft>
              <a:defRPr sz="800"/>
            </a:lvl4pPr>
            <a:lvl5pPr>
              <a:spcAft>
                <a:spcPts val="0"/>
              </a:spcAft>
              <a:defRPr sz="800"/>
            </a:lvl5pPr>
          </a:lstStyle>
          <a:p>
            <a:pPr lvl="0"/>
            <a:r>
              <a:rPr lang="en-US" sz="1200" dirty="0" smtClean="0"/>
              <a:t>[Text]</a:t>
            </a:r>
            <a:endParaRPr lang="en-US" dirty="0" smtClean="0"/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59" hasCustomPrompt="1"/>
          </p:nvPr>
        </p:nvSpPr>
        <p:spPr>
          <a:xfrm>
            <a:off x="1967372" y="3022586"/>
            <a:ext cx="2296316" cy="396000"/>
          </a:xfrm>
          <a:solidFill>
            <a:schemeClr val="accent3"/>
          </a:solidFill>
        </p:spPr>
        <p:txBody>
          <a:bodyPr lIns="36000" tIns="36000" rIns="72000" bIns="0" anchor="t" anchorCtr="0"/>
          <a:lstStyle>
            <a:lvl1pPr marL="0" indent="0">
              <a:lnSpc>
                <a:spcPct val="100000"/>
              </a:lnSpc>
              <a:spcAft>
                <a:spcPts val="500"/>
              </a:spcAft>
              <a:buClr>
                <a:schemeClr val="accent2"/>
              </a:buClr>
              <a:buFontTx/>
              <a:buNone/>
              <a:tabLst/>
              <a:defRPr sz="1200" b="0">
                <a:solidFill>
                  <a:schemeClr val="tx1"/>
                </a:solidFill>
                <a:latin typeface="+mj-lt"/>
              </a:defRPr>
            </a:lvl1pPr>
            <a:lvl2pPr>
              <a:spcAft>
                <a:spcPts val="0"/>
              </a:spcAft>
              <a:defRPr sz="600"/>
            </a:lvl2pPr>
            <a:lvl3pPr>
              <a:spcAft>
                <a:spcPts val="0"/>
              </a:spcAft>
              <a:defRPr sz="800"/>
            </a:lvl3pPr>
            <a:lvl4pPr>
              <a:spcAft>
                <a:spcPts val="0"/>
              </a:spcAft>
              <a:defRPr sz="800"/>
            </a:lvl4pPr>
            <a:lvl5pPr>
              <a:spcAft>
                <a:spcPts val="0"/>
              </a:spcAft>
              <a:defRPr sz="800"/>
            </a:lvl5pPr>
          </a:lstStyle>
          <a:p>
            <a:pPr lvl="0"/>
            <a:r>
              <a:rPr lang="en-US" sz="1200" dirty="0" smtClean="0"/>
              <a:t>[Text]</a:t>
            </a:r>
            <a:endParaRPr lang="en-US" dirty="0" smtClean="0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60" hasCustomPrompt="1"/>
          </p:nvPr>
        </p:nvSpPr>
        <p:spPr>
          <a:xfrm>
            <a:off x="4443676" y="3022586"/>
            <a:ext cx="2296316" cy="396000"/>
          </a:xfrm>
          <a:solidFill>
            <a:schemeClr val="accent3"/>
          </a:solidFill>
        </p:spPr>
        <p:txBody>
          <a:bodyPr lIns="36000" tIns="36000" rIns="72000" bIns="0" anchor="t" anchorCtr="0"/>
          <a:lstStyle>
            <a:lvl1pPr marL="0" indent="0">
              <a:lnSpc>
                <a:spcPct val="100000"/>
              </a:lnSpc>
              <a:spcAft>
                <a:spcPts val="500"/>
              </a:spcAft>
              <a:buClr>
                <a:schemeClr val="accent2"/>
              </a:buClr>
              <a:buFontTx/>
              <a:buNone/>
              <a:tabLst/>
              <a:defRPr sz="1200" b="0">
                <a:solidFill>
                  <a:schemeClr val="tx1"/>
                </a:solidFill>
                <a:latin typeface="+mj-lt"/>
              </a:defRPr>
            </a:lvl1pPr>
            <a:lvl2pPr>
              <a:spcAft>
                <a:spcPts val="0"/>
              </a:spcAft>
              <a:defRPr sz="600"/>
            </a:lvl2pPr>
            <a:lvl3pPr>
              <a:spcAft>
                <a:spcPts val="0"/>
              </a:spcAft>
              <a:defRPr sz="800"/>
            </a:lvl3pPr>
            <a:lvl4pPr>
              <a:spcAft>
                <a:spcPts val="0"/>
              </a:spcAft>
              <a:defRPr sz="800"/>
            </a:lvl4pPr>
            <a:lvl5pPr>
              <a:spcAft>
                <a:spcPts val="0"/>
              </a:spcAft>
              <a:defRPr sz="800"/>
            </a:lvl5pPr>
          </a:lstStyle>
          <a:p>
            <a:pPr lvl="0"/>
            <a:r>
              <a:rPr lang="en-US" sz="1200" dirty="0" smtClean="0"/>
              <a:t>[Text]</a:t>
            </a:r>
            <a:endParaRPr lang="en-US" dirty="0" smtClean="0"/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61" hasCustomPrompt="1"/>
          </p:nvPr>
        </p:nvSpPr>
        <p:spPr>
          <a:xfrm>
            <a:off x="6919980" y="3022586"/>
            <a:ext cx="2296316" cy="396000"/>
          </a:xfrm>
          <a:solidFill>
            <a:schemeClr val="accent3"/>
          </a:solidFill>
        </p:spPr>
        <p:txBody>
          <a:bodyPr lIns="36000" tIns="36000" rIns="72000" bIns="0" anchor="t" anchorCtr="0"/>
          <a:lstStyle>
            <a:lvl1pPr marL="0" indent="0">
              <a:lnSpc>
                <a:spcPct val="100000"/>
              </a:lnSpc>
              <a:spcAft>
                <a:spcPts val="500"/>
              </a:spcAft>
              <a:buClr>
                <a:schemeClr val="accent2"/>
              </a:buClr>
              <a:buFontTx/>
              <a:buNone/>
              <a:tabLst/>
              <a:defRPr sz="1200" b="0">
                <a:solidFill>
                  <a:schemeClr val="tx1"/>
                </a:solidFill>
                <a:latin typeface="+mj-lt"/>
              </a:defRPr>
            </a:lvl1pPr>
            <a:lvl2pPr>
              <a:spcAft>
                <a:spcPts val="0"/>
              </a:spcAft>
              <a:defRPr sz="600"/>
            </a:lvl2pPr>
            <a:lvl3pPr>
              <a:spcAft>
                <a:spcPts val="0"/>
              </a:spcAft>
              <a:defRPr sz="800"/>
            </a:lvl3pPr>
            <a:lvl4pPr>
              <a:spcAft>
                <a:spcPts val="0"/>
              </a:spcAft>
              <a:defRPr sz="800"/>
            </a:lvl4pPr>
            <a:lvl5pPr>
              <a:spcAft>
                <a:spcPts val="0"/>
              </a:spcAft>
              <a:defRPr sz="800"/>
            </a:lvl5pPr>
          </a:lstStyle>
          <a:p>
            <a:pPr lvl="0"/>
            <a:r>
              <a:rPr lang="en-US" sz="1200" dirty="0" smtClean="0"/>
              <a:t>[Text]</a:t>
            </a:r>
            <a:endParaRPr lang="en-US" dirty="0" smtClean="0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62" hasCustomPrompt="1"/>
          </p:nvPr>
        </p:nvSpPr>
        <p:spPr>
          <a:xfrm>
            <a:off x="9396284" y="3022586"/>
            <a:ext cx="2296316" cy="396000"/>
          </a:xfrm>
          <a:solidFill>
            <a:schemeClr val="accent3"/>
          </a:solidFill>
        </p:spPr>
        <p:txBody>
          <a:bodyPr lIns="36000" tIns="36000" rIns="72000" bIns="0" anchor="t" anchorCtr="0"/>
          <a:lstStyle>
            <a:lvl1pPr marL="0" indent="0">
              <a:lnSpc>
                <a:spcPct val="100000"/>
              </a:lnSpc>
              <a:spcAft>
                <a:spcPts val="500"/>
              </a:spcAft>
              <a:buClr>
                <a:schemeClr val="accent2"/>
              </a:buClr>
              <a:buFontTx/>
              <a:buNone/>
              <a:tabLst/>
              <a:defRPr sz="1200" b="0">
                <a:solidFill>
                  <a:schemeClr val="tx1"/>
                </a:solidFill>
                <a:latin typeface="+mj-lt"/>
              </a:defRPr>
            </a:lvl1pPr>
            <a:lvl2pPr>
              <a:spcAft>
                <a:spcPts val="0"/>
              </a:spcAft>
              <a:defRPr sz="600"/>
            </a:lvl2pPr>
            <a:lvl3pPr>
              <a:spcAft>
                <a:spcPts val="0"/>
              </a:spcAft>
              <a:defRPr sz="800"/>
            </a:lvl3pPr>
            <a:lvl4pPr>
              <a:spcAft>
                <a:spcPts val="0"/>
              </a:spcAft>
              <a:defRPr sz="800"/>
            </a:lvl4pPr>
            <a:lvl5pPr>
              <a:spcAft>
                <a:spcPts val="0"/>
              </a:spcAft>
              <a:defRPr sz="800"/>
            </a:lvl5pPr>
          </a:lstStyle>
          <a:p>
            <a:pPr lvl="0"/>
            <a:r>
              <a:rPr lang="en-US" sz="1200" dirty="0" smtClean="0"/>
              <a:t>[Text]</a:t>
            </a:r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[Work Plan Layout]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 Table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 userDrawn="1"/>
        </p:nvSpPr>
        <p:spPr>
          <a:xfrm>
            <a:off x="334963" y="1844675"/>
            <a:ext cx="11522075" cy="4356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[Arrow Table 4x1 Layout]</a:t>
            </a:r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55" hasCustomPrompt="1"/>
          </p:nvPr>
        </p:nvSpPr>
        <p:spPr>
          <a:xfrm>
            <a:off x="3935413" y="1449388"/>
            <a:ext cx="7921625" cy="288000"/>
          </a:xfrm>
        </p:spPr>
        <p:txBody>
          <a:bodyPr anchor="b" anchorCtr="0"/>
          <a:lstStyle>
            <a:lvl1pPr>
              <a:defRPr sz="1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[Subheading]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52"/>
          </p:nvPr>
        </p:nvSpPr>
        <p:spPr>
          <a:xfrm>
            <a:off x="3935413" y="1879965"/>
            <a:ext cx="7200899" cy="277636"/>
          </a:xfrm>
        </p:spPr>
        <p:txBody>
          <a:bodyPr tIns="36000" numCol="2" spcCol="360000">
            <a:spAutoFit/>
          </a:bodyPr>
          <a:lstStyle/>
          <a:p>
            <a:pPr lvl="2"/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56"/>
          </p:nvPr>
        </p:nvSpPr>
        <p:spPr>
          <a:xfrm>
            <a:off x="334962" y="1879965"/>
            <a:ext cx="2881311" cy="373477"/>
          </a:xfrm>
          <a:solidFill>
            <a:schemeClr val="accent3"/>
          </a:solidFill>
        </p:spPr>
        <p:txBody>
          <a:bodyPr lIns="36000" tIns="36000" rIns="251999" bIns="144000">
            <a:noAutofit/>
          </a:bodyPr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62"/>
          </p:nvPr>
        </p:nvSpPr>
        <p:spPr>
          <a:xfrm>
            <a:off x="3935413" y="2942270"/>
            <a:ext cx="7200899" cy="277636"/>
          </a:xfrm>
        </p:spPr>
        <p:txBody>
          <a:bodyPr tIns="36000" numCol="2" spcCol="360000">
            <a:spAutoFit/>
          </a:bodyPr>
          <a:lstStyle/>
          <a:p>
            <a:pPr lvl="2"/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63"/>
          </p:nvPr>
        </p:nvSpPr>
        <p:spPr>
          <a:xfrm>
            <a:off x="334962" y="2942270"/>
            <a:ext cx="2881311" cy="373477"/>
          </a:xfrm>
          <a:solidFill>
            <a:schemeClr val="accent3"/>
          </a:solidFill>
        </p:spPr>
        <p:txBody>
          <a:bodyPr lIns="36000" tIns="36000" rIns="251999" bIns="144000">
            <a:noAutofit/>
          </a:bodyPr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65"/>
          </p:nvPr>
        </p:nvSpPr>
        <p:spPr>
          <a:xfrm>
            <a:off x="3935413" y="4010127"/>
            <a:ext cx="7200899" cy="277636"/>
          </a:xfrm>
        </p:spPr>
        <p:txBody>
          <a:bodyPr tIns="36000" numCol="2" spcCol="360000">
            <a:spAutoFit/>
          </a:bodyPr>
          <a:lstStyle/>
          <a:p>
            <a:pPr lvl="2"/>
            <a:endParaRPr 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66"/>
          </p:nvPr>
        </p:nvSpPr>
        <p:spPr>
          <a:xfrm>
            <a:off x="334962" y="4010127"/>
            <a:ext cx="2881311" cy="373477"/>
          </a:xfrm>
          <a:solidFill>
            <a:schemeClr val="accent3"/>
          </a:solidFill>
        </p:spPr>
        <p:txBody>
          <a:bodyPr lIns="36000" tIns="36000" rIns="251999" bIns="144000">
            <a:noAutofit/>
          </a:bodyPr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69"/>
          </p:nvPr>
        </p:nvSpPr>
        <p:spPr>
          <a:xfrm>
            <a:off x="334962" y="5078780"/>
            <a:ext cx="2881311" cy="373477"/>
          </a:xfrm>
          <a:solidFill>
            <a:schemeClr val="accent3"/>
          </a:solidFill>
        </p:spPr>
        <p:txBody>
          <a:bodyPr lIns="36000" tIns="36000" rIns="251999" bIns="144000">
            <a:noAutofit/>
          </a:bodyPr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71"/>
          </p:nvPr>
        </p:nvSpPr>
        <p:spPr>
          <a:xfrm>
            <a:off x="3935413" y="5078780"/>
            <a:ext cx="7200899" cy="277636"/>
          </a:xfrm>
        </p:spPr>
        <p:txBody>
          <a:bodyPr tIns="36000" numCol="2" spcCol="360000">
            <a:spAutoFit/>
          </a:bodyPr>
          <a:lstStyle/>
          <a:p>
            <a:pPr lvl="2"/>
            <a:endParaRPr lang="en-US" dirty="0"/>
          </a:p>
        </p:txBody>
      </p:sp>
    </p:spTree>
    <p:extLst/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 Table 4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 userDrawn="1"/>
        </p:nvSpPr>
        <p:spPr>
          <a:xfrm>
            <a:off x="334963" y="1844675"/>
            <a:ext cx="11522075" cy="4356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[Arrow Table 4x4 Layout]</a:t>
            </a:r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55" hasCustomPrompt="1"/>
          </p:nvPr>
        </p:nvSpPr>
        <p:spPr>
          <a:xfrm>
            <a:off x="3935413" y="1449388"/>
            <a:ext cx="1800547" cy="288000"/>
          </a:xfrm>
        </p:spPr>
        <p:txBody>
          <a:bodyPr anchor="b" anchorCtr="0"/>
          <a:lstStyle>
            <a:lvl1pPr>
              <a:defRPr sz="1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[Subheading]</a:t>
            </a:r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56"/>
          </p:nvPr>
        </p:nvSpPr>
        <p:spPr>
          <a:xfrm>
            <a:off x="334962" y="1879200"/>
            <a:ext cx="2881311" cy="373477"/>
          </a:xfrm>
          <a:solidFill>
            <a:schemeClr val="accent3"/>
          </a:solidFill>
        </p:spPr>
        <p:txBody>
          <a:bodyPr lIns="36000" tIns="36000" rIns="251999" bIns="144000">
            <a:noAutofit/>
          </a:bodyPr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63"/>
          </p:nvPr>
        </p:nvSpPr>
        <p:spPr>
          <a:xfrm>
            <a:off x="334962" y="2942270"/>
            <a:ext cx="2881311" cy="373477"/>
          </a:xfrm>
          <a:solidFill>
            <a:schemeClr val="accent3"/>
          </a:solidFill>
        </p:spPr>
        <p:txBody>
          <a:bodyPr lIns="36000" tIns="36000" rIns="251999" bIns="144000">
            <a:noAutofit/>
          </a:bodyPr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66"/>
          </p:nvPr>
        </p:nvSpPr>
        <p:spPr>
          <a:xfrm>
            <a:off x="334962" y="4010127"/>
            <a:ext cx="2881311" cy="373477"/>
          </a:xfrm>
          <a:solidFill>
            <a:schemeClr val="accent3"/>
          </a:solidFill>
        </p:spPr>
        <p:txBody>
          <a:bodyPr lIns="36000" tIns="36000" rIns="251999" bIns="144000">
            <a:noAutofit/>
          </a:bodyPr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69"/>
          </p:nvPr>
        </p:nvSpPr>
        <p:spPr>
          <a:xfrm>
            <a:off x="334962" y="5078780"/>
            <a:ext cx="2881311" cy="373477"/>
          </a:xfrm>
          <a:solidFill>
            <a:schemeClr val="accent3"/>
          </a:solidFill>
        </p:spPr>
        <p:txBody>
          <a:bodyPr lIns="36000" tIns="36000" rIns="251999" bIns="144000">
            <a:noAutofit/>
          </a:bodyPr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71" hasCustomPrompt="1"/>
          </p:nvPr>
        </p:nvSpPr>
        <p:spPr>
          <a:xfrm>
            <a:off x="5855759" y="1449389"/>
            <a:ext cx="1800547" cy="288000"/>
          </a:xfrm>
        </p:spPr>
        <p:txBody>
          <a:bodyPr anchor="b" anchorCtr="0"/>
          <a:lstStyle>
            <a:lvl1pPr>
              <a:defRPr sz="1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[Subheading]</a:t>
            </a:r>
            <a:endParaRPr 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76" hasCustomPrompt="1"/>
          </p:nvPr>
        </p:nvSpPr>
        <p:spPr>
          <a:xfrm>
            <a:off x="7776105" y="1449388"/>
            <a:ext cx="1800547" cy="288000"/>
          </a:xfrm>
        </p:spPr>
        <p:txBody>
          <a:bodyPr anchor="b" anchorCtr="0"/>
          <a:lstStyle>
            <a:lvl1pPr>
              <a:defRPr sz="1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[Subheading]</a:t>
            </a:r>
            <a:endParaRPr 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81" hasCustomPrompt="1"/>
          </p:nvPr>
        </p:nvSpPr>
        <p:spPr>
          <a:xfrm>
            <a:off x="9696450" y="1449388"/>
            <a:ext cx="1800547" cy="288000"/>
          </a:xfrm>
        </p:spPr>
        <p:txBody>
          <a:bodyPr anchor="b" anchorCtr="0"/>
          <a:lstStyle>
            <a:lvl1pPr>
              <a:defRPr sz="1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[Subheading]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86"/>
          </p:nvPr>
        </p:nvSpPr>
        <p:spPr>
          <a:xfrm>
            <a:off x="3935413" y="1879964"/>
            <a:ext cx="1800545" cy="720000"/>
          </a:xfrm>
        </p:spPr>
        <p:txBody>
          <a:bodyPr tIns="36000"/>
          <a:lstStyle>
            <a:lvl1pPr>
              <a:spcAft>
                <a:spcPts val="0"/>
              </a:spcAft>
              <a:defRPr sz="1000"/>
            </a:lvl1pPr>
            <a:lvl2pPr>
              <a:spcAft>
                <a:spcPts val="0"/>
              </a:spcAft>
              <a:defRPr sz="1000"/>
            </a:lvl2pPr>
            <a:lvl3pPr>
              <a:spcAft>
                <a:spcPts val="0"/>
              </a:spcAft>
              <a:defRPr sz="1000"/>
            </a:lvl3pPr>
            <a:lvl4pPr>
              <a:spcAft>
                <a:spcPts val="0"/>
              </a:spcAft>
              <a:defRPr sz="1000"/>
            </a:lvl4pPr>
            <a:lvl5pPr>
              <a:spcAft>
                <a:spcPts val="0"/>
              </a:spcAft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7" name="Text Placeholder 6"/>
          <p:cNvSpPr>
            <a:spLocks noGrp="1"/>
          </p:cNvSpPr>
          <p:nvPr>
            <p:ph type="body" sz="quarter" idx="87"/>
          </p:nvPr>
        </p:nvSpPr>
        <p:spPr>
          <a:xfrm>
            <a:off x="5855759" y="1879964"/>
            <a:ext cx="1800545" cy="720000"/>
          </a:xfrm>
        </p:spPr>
        <p:txBody>
          <a:bodyPr tIns="36000"/>
          <a:lstStyle>
            <a:lvl1pPr>
              <a:spcAft>
                <a:spcPts val="0"/>
              </a:spcAft>
              <a:defRPr sz="1000"/>
            </a:lvl1pPr>
            <a:lvl2pPr>
              <a:spcAft>
                <a:spcPts val="0"/>
              </a:spcAft>
              <a:defRPr sz="1000"/>
            </a:lvl2pPr>
            <a:lvl3pPr>
              <a:spcAft>
                <a:spcPts val="0"/>
              </a:spcAft>
              <a:defRPr sz="1000"/>
            </a:lvl3pPr>
            <a:lvl4pPr>
              <a:spcAft>
                <a:spcPts val="0"/>
              </a:spcAft>
              <a:defRPr sz="1000"/>
            </a:lvl4pPr>
            <a:lvl5pPr>
              <a:spcAft>
                <a:spcPts val="0"/>
              </a:spcAft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8" name="Text Placeholder 6"/>
          <p:cNvSpPr>
            <a:spLocks noGrp="1"/>
          </p:cNvSpPr>
          <p:nvPr>
            <p:ph type="body" sz="quarter" idx="88"/>
          </p:nvPr>
        </p:nvSpPr>
        <p:spPr>
          <a:xfrm>
            <a:off x="7776105" y="1879964"/>
            <a:ext cx="1800545" cy="720000"/>
          </a:xfrm>
        </p:spPr>
        <p:txBody>
          <a:bodyPr tIns="36000"/>
          <a:lstStyle>
            <a:lvl1pPr>
              <a:spcAft>
                <a:spcPts val="0"/>
              </a:spcAft>
              <a:defRPr sz="1000"/>
            </a:lvl1pPr>
            <a:lvl2pPr>
              <a:spcAft>
                <a:spcPts val="0"/>
              </a:spcAft>
              <a:defRPr sz="1000"/>
            </a:lvl2pPr>
            <a:lvl3pPr>
              <a:spcAft>
                <a:spcPts val="0"/>
              </a:spcAft>
              <a:defRPr sz="1000"/>
            </a:lvl3pPr>
            <a:lvl4pPr>
              <a:spcAft>
                <a:spcPts val="0"/>
              </a:spcAft>
              <a:defRPr sz="1000"/>
            </a:lvl4pPr>
            <a:lvl5pPr>
              <a:spcAft>
                <a:spcPts val="0"/>
              </a:spcAft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9" name="Text Placeholder 6"/>
          <p:cNvSpPr>
            <a:spLocks noGrp="1"/>
          </p:cNvSpPr>
          <p:nvPr>
            <p:ph type="body" sz="quarter" idx="89"/>
          </p:nvPr>
        </p:nvSpPr>
        <p:spPr>
          <a:xfrm>
            <a:off x="9696452" y="1879964"/>
            <a:ext cx="1800545" cy="720000"/>
          </a:xfrm>
        </p:spPr>
        <p:txBody>
          <a:bodyPr tIns="36000"/>
          <a:lstStyle>
            <a:lvl1pPr>
              <a:spcAft>
                <a:spcPts val="0"/>
              </a:spcAft>
              <a:defRPr sz="1000"/>
            </a:lvl1pPr>
            <a:lvl2pPr>
              <a:spcAft>
                <a:spcPts val="0"/>
              </a:spcAft>
              <a:defRPr sz="1000"/>
            </a:lvl2pPr>
            <a:lvl3pPr>
              <a:spcAft>
                <a:spcPts val="0"/>
              </a:spcAft>
              <a:defRPr sz="1000"/>
            </a:lvl3pPr>
            <a:lvl4pPr>
              <a:spcAft>
                <a:spcPts val="0"/>
              </a:spcAft>
              <a:defRPr sz="1000"/>
            </a:lvl4pPr>
            <a:lvl5pPr>
              <a:spcAft>
                <a:spcPts val="0"/>
              </a:spcAft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0" name="Text Placeholder 6"/>
          <p:cNvSpPr>
            <a:spLocks noGrp="1"/>
          </p:cNvSpPr>
          <p:nvPr>
            <p:ph type="body" sz="quarter" idx="90"/>
          </p:nvPr>
        </p:nvSpPr>
        <p:spPr>
          <a:xfrm>
            <a:off x="3935413" y="2942270"/>
            <a:ext cx="1800545" cy="720000"/>
          </a:xfrm>
        </p:spPr>
        <p:txBody>
          <a:bodyPr tIns="36000"/>
          <a:lstStyle>
            <a:lvl1pPr>
              <a:spcAft>
                <a:spcPts val="0"/>
              </a:spcAft>
              <a:defRPr sz="1000"/>
            </a:lvl1pPr>
            <a:lvl2pPr>
              <a:spcAft>
                <a:spcPts val="0"/>
              </a:spcAft>
              <a:defRPr sz="1000"/>
            </a:lvl2pPr>
            <a:lvl3pPr>
              <a:spcAft>
                <a:spcPts val="0"/>
              </a:spcAft>
              <a:defRPr sz="1000"/>
            </a:lvl3pPr>
            <a:lvl4pPr>
              <a:spcAft>
                <a:spcPts val="0"/>
              </a:spcAft>
              <a:defRPr sz="1000"/>
            </a:lvl4pPr>
            <a:lvl5pPr>
              <a:spcAft>
                <a:spcPts val="0"/>
              </a:spcAft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1" name="Text Placeholder 6"/>
          <p:cNvSpPr>
            <a:spLocks noGrp="1"/>
          </p:cNvSpPr>
          <p:nvPr>
            <p:ph type="body" sz="quarter" idx="91"/>
          </p:nvPr>
        </p:nvSpPr>
        <p:spPr>
          <a:xfrm>
            <a:off x="5855759" y="2942270"/>
            <a:ext cx="1800545" cy="720000"/>
          </a:xfrm>
        </p:spPr>
        <p:txBody>
          <a:bodyPr tIns="36000"/>
          <a:lstStyle>
            <a:lvl1pPr>
              <a:spcAft>
                <a:spcPts val="0"/>
              </a:spcAft>
              <a:defRPr sz="1000"/>
            </a:lvl1pPr>
            <a:lvl2pPr>
              <a:spcAft>
                <a:spcPts val="0"/>
              </a:spcAft>
              <a:defRPr sz="1000"/>
            </a:lvl2pPr>
            <a:lvl3pPr>
              <a:spcAft>
                <a:spcPts val="0"/>
              </a:spcAft>
              <a:defRPr sz="1000"/>
            </a:lvl3pPr>
            <a:lvl4pPr>
              <a:spcAft>
                <a:spcPts val="0"/>
              </a:spcAft>
              <a:defRPr sz="1000"/>
            </a:lvl4pPr>
            <a:lvl5pPr>
              <a:spcAft>
                <a:spcPts val="0"/>
              </a:spcAft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2" name="Text Placeholder 6"/>
          <p:cNvSpPr>
            <a:spLocks noGrp="1"/>
          </p:cNvSpPr>
          <p:nvPr>
            <p:ph type="body" sz="quarter" idx="92"/>
          </p:nvPr>
        </p:nvSpPr>
        <p:spPr>
          <a:xfrm>
            <a:off x="7776105" y="2942270"/>
            <a:ext cx="1800545" cy="720000"/>
          </a:xfrm>
        </p:spPr>
        <p:txBody>
          <a:bodyPr tIns="36000"/>
          <a:lstStyle>
            <a:lvl1pPr>
              <a:spcAft>
                <a:spcPts val="0"/>
              </a:spcAft>
              <a:defRPr sz="1000"/>
            </a:lvl1pPr>
            <a:lvl2pPr>
              <a:spcAft>
                <a:spcPts val="0"/>
              </a:spcAft>
              <a:defRPr sz="1000"/>
            </a:lvl2pPr>
            <a:lvl3pPr>
              <a:spcAft>
                <a:spcPts val="0"/>
              </a:spcAft>
              <a:defRPr sz="1000"/>
            </a:lvl3pPr>
            <a:lvl4pPr>
              <a:spcAft>
                <a:spcPts val="0"/>
              </a:spcAft>
              <a:defRPr sz="1000"/>
            </a:lvl4pPr>
            <a:lvl5pPr>
              <a:spcAft>
                <a:spcPts val="0"/>
              </a:spcAft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3" name="Text Placeholder 6"/>
          <p:cNvSpPr>
            <a:spLocks noGrp="1"/>
          </p:cNvSpPr>
          <p:nvPr>
            <p:ph type="body" sz="quarter" idx="93"/>
          </p:nvPr>
        </p:nvSpPr>
        <p:spPr>
          <a:xfrm>
            <a:off x="9696452" y="2942270"/>
            <a:ext cx="1800545" cy="720000"/>
          </a:xfrm>
        </p:spPr>
        <p:txBody>
          <a:bodyPr tIns="36000"/>
          <a:lstStyle>
            <a:lvl1pPr>
              <a:spcAft>
                <a:spcPts val="0"/>
              </a:spcAft>
              <a:defRPr sz="1000"/>
            </a:lvl1pPr>
            <a:lvl2pPr>
              <a:spcAft>
                <a:spcPts val="0"/>
              </a:spcAft>
              <a:defRPr sz="1000"/>
            </a:lvl2pPr>
            <a:lvl3pPr>
              <a:spcAft>
                <a:spcPts val="0"/>
              </a:spcAft>
              <a:defRPr sz="1000"/>
            </a:lvl3pPr>
            <a:lvl4pPr>
              <a:spcAft>
                <a:spcPts val="0"/>
              </a:spcAft>
              <a:defRPr sz="1000"/>
            </a:lvl4pPr>
            <a:lvl5pPr>
              <a:spcAft>
                <a:spcPts val="0"/>
              </a:spcAft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4" name="Text Placeholder 6"/>
          <p:cNvSpPr>
            <a:spLocks noGrp="1"/>
          </p:cNvSpPr>
          <p:nvPr>
            <p:ph type="body" sz="quarter" idx="94"/>
          </p:nvPr>
        </p:nvSpPr>
        <p:spPr>
          <a:xfrm>
            <a:off x="3935413" y="4004576"/>
            <a:ext cx="1800545" cy="720000"/>
          </a:xfrm>
        </p:spPr>
        <p:txBody>
          <a:bodyPr tIns="36000"/>
          <a:lstStyle>
            <a:lvl1pPr>
              <a:spcAft>
                <a:spcPts val="0"/>
              </a:spcAft>
              <a:defRPr sz="1000"/>
            </a:lvl1pPr>
            <a:lvl2pPr>
              <a:spcAft>
                <a:spcPts val="0"/>
              </a:spcAft>
              <a:defRPr sz="1000"/>
            </a:lvl2pPr>
            <a:lvl3pPr>
              <a:spcAft>
                <a:spcPts val="0"/>
              </a:spcAft>
              <a:defRPr sz="1000"/>
            </a:lvl3pPr>
            <a:lvl4pPr>
              <a:spcAft>
                <a:spcPts val="0"/>
              </a:spcAft>
              <a:defRPr sz="1000"/>
            </a:lvl4pPr>
            <a:lvl5pPr>
              <a:spcAft>
                <a:spcPts val="0"/>
              </a:spcAft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5" name="Text Placeholder 6"/>
          <p:cNvSpPr>
            <a:spLocks noGrp="1"/>
          </p:cNvSpPr>
          <p:nvPr>
            <p:ph type="body" sz="quarter" idx="95"/>
          </p:nvPr>
        </p:nvSpPr>
        <p:spPr>
          <a:xfrm>
            <a:off x="5855759" y="4004576"/>
            <a:ext cx="1800545" cy="720000"/>
          </a:xfrm>
        </p:spPr>
        <p:txBody>
          <a:bodyPr tIns="36000"/>
          <a:lstStyle>
            <a:lvl1pPr>
              <a:spcAft>
                <a:spcPts val="0"/>
              </a:spcAft>
              <a:defRPr sz="1000"/>
            </a:lvl1pPr>
            <a:lvl2pPr>
              <a:spcAft>
                <a:spcPts val="0"/>
              </a:spcAft>
              <a:defRPr sz="1000"/>
            </a:lvl2pPr>
            <a:lvl3pPr>
              <a:spcAft>
                <a:spcPts val="0"/>
              </a:spcAft>
              <a:defRPr sz="1000"/>
            </a:lvl3pPr>
            <a:lvl4pPr>
              <a:spcAft>
                <a:spcPts val="0"/>
              </a:spcAft>
              <a:defRPr sz="1000"/>
            </a:lvl4pPr>
            <a:lvl5pPr>
              <a:spcAft>
                <a:spcPts val="0"/>
              </a:spcAft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6" name="Text Placeholder 6"/>
          <p:cNvSpPr>
            <a:spLocks noGrp="1"/>
          </p:cNvSpPr>
          <p:nvPr>
            <p:ph type="body" sz="quarter" idx="96"/>
          </p:nvPr>
        </p:nvSpPr>
        <p:spPr>
          <a:xfrm>
            <a:off x="7776105" y="4004576"/>
            <a:ext cx="1800545" cy="720000"/>
          </a:xfrm>
        </p:spPr>
        <p:txBody>
          <a:bodyPr tIns="36000"/>
          <a:lstStyle>
            <a:lvl1pPr>
              <a:spcAft>
                <a:spcPts val="0"/>
              </a:spcAft>
              <a:defRPr sz="1000"/>
            </a:lvl1pPr>
            <a:lvl2pPr>
              <a:spcAft>
                <a:spcPts val="0"/>
              </a:spcAft>
              <a:defRPr sz="1000"/>
            </a:lvl2pPr>
            <a:lvl3pPr>
              <a:spcAft>
                <a:spcPts val="0"/>
              </a:spcAft>
              <a:defRPr sz="1000"/>
            </a:lvl3pPr>
            <a:lvl4pPr>
              <a:spcAft>
                <a:spcPts val="0"/>
              </a:spcAft>
              <a:defRPr sz="1000"/>
            </a:lvl4pPr>
            <a:lvl5pPr>
              <a:spcAft>
                <a:spcPts val="0"/>
              </a:spcAft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7" name="Text Placeholder 6"/>
          <p:cNvSpPr>
            <a:spLocks noGrp="1"/>
          </p:cNvSpPr>
          <p:nvPr>
            <p:ph type="body" sz="quarter" idx="97"/>
          </p:nvPr>
        </p:nvSpPr>
        <p:spPr>
          <a:xfrm>
            <a:off x="9696452" y="4004576"/>
            <a:ext cx="1800545" cy="720000"/>
          </a:xfrm>
        </p:spPr>
        <p:txBody>
          <a:bodyPr tIns="36000"/>
          <a:lstStyle>
            <a:lvl1pPr>
              <a:spcAft>
                <a:spcPts val="0"/>
              </a:spcAft>
              <a:defRPr sz="1000"/>
            </a:lvl1pPr>
            <a:lvl2pPr>
              <a:spcAft>
                <a:spcPts val="0"/>
              </a:spcAft>
              <a:defRPr sz="1000"/>
            </a:lvl2pPr>
            <a:lvl3pPr>
              <a:spcAft>
                <a:spcPts val="0"/>
              </a:spcAft>
              <a:defRPr sz="1000"/>
            </a:lvl3pPr>
            <a:lvl4pPr>
              <a:spcAft>
                <a:spcPts val="0"/>
              </a:spcAft>
              <a:defRPr sz="1000"/>
            </a:lvl4pPr>
            <a:lvl5pPr>
              <a:spcAft>
                <a:spcPts val="0"/>
              </a:spcAft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8" name="Text Placeholder 6"/>
          <p:cNvSpPr>
            <a:spLocks noGrp="1"/>
          </p:cNvSpPr>
          <p:nvPr>
            <p:ph type="body" sz="quarter" idx="98"/>
          </p:nvPr>
        </p:nvSpPr>
        <p:spPr>
          <a:xfrm>
            <a:off x="3935413" y="5078780"/>
            <a:ext cx="1800545" cy="720000"/>
          </a:xfrm>
        </p:spPr>
        <p:txBody>
          <a:bodyPr tIns="36000"/>
          <a:lstStyle>
            <a:lvl1pPr>
              <a:spcAft>
                <a:spcPts val="0"/>
              </a:spcAft>
              <a:defRPr sz="1000"/>
            </a:lvl1pPr>
            <a:lvl2pPr>
              <a:spcAft>
                <a:spcPts val="0"/>
              </a:spcAft>
              <a:defRPr sz="1000"/>
            </a:lvl2pPr>
            <a:lvl3pPr>
              <a:spcAft>
                <a:spcPts val="0"/>
              </a:spcAft>
              <a:defRPr sz="1000"/>
            </a:lvl3pPr>
            <a:lvl4pPr>
              <a:spcAft>
                <a:spcPts val="0"/>
              </a:spcAft>
              <a:defRPr sz="1000"/>
            </a:lvl4pPr>
            <a:lvl5pPr>
              <a:spcAft>
                <a:spcPts val="0"/>
              </a:spcAft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9" name="Text Placeholder 6"/>
          <p:cNvSpPr>
            <a:spLocks noGrp="1"/>
          </p:cNvSpPr>
          <p:nvPr>
            <p:ph type="body" sz="quarter" idx="99"/>
          </p:nvPr>
        </p:nvSpPr>
        <p:spPr>
          <a:xfrm>
            <a:off x="5855759" y="5078780"/>
            <a:ext cx="1800545" cy="720000"/>
          </a:xfrm>
        </p:spPr>
        <p:txBody>
          <a:bodyPr tIns="36000"/>
          <a:lstStyle>
            <a:lvl1pPr>
              <a:spcAft>
                <a:spcPts val="0"/>
              </a:spcAft>
              <a:defRPr sz="1000"/>
            </a:lvl1pPr>
            <a:lvl2pPr>
              <a:spcAft>
                <a:spcPts val="0"/>
              </a:spcAft>
              <a:defRPr sz="1000"/>
            </a:lvl2pPr>
            <a:lvl3pPr>
              <a:spcAft>
                <a:spcPts val="0"/>
              </a:spcAft>
              <a:defRPr sz="1000"/>
            </a:lvl3pPr>
            <a:lvl4pPr>
              <a:spcAft>
                <a:spcPts val="0"/>
              </a:spcAft>
              <a:defRPr sz="1000"/>
            </a:lvl4pPr>
            <a:lvl5pPr>
              <a:spcAft>
                <a:spcPts val="0"/>
              </a:spcAft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0" name="Text Placeholder 6"/>
          <p:cNvSpPr>
            <a:spLocks noGrp="1"/>
          </p:cNvSpPr>
          <p:nvPr>
            <p:ph type="body" sz="quarter" idx="100"/>
          </p:nvPr>
        </p:nvSpPr>
        <p:spPr>
          <a:xfrm>
            <a:off x="7776105" y="5078780"/>
            <a:ext cx="1800545" cy="720000"/>
          </a:xfrm>
        </p:spPr>
        <p:txBody>
          <a:bodyPr tIns="36000"/>
          <a:lstStyle>
            <a:lvl1pPr>
              <a:spcAft>
                <a:spcPts val="0"/>
              </a:spcAft>
              <a:defRPr sz="1000"/>
            </a:lvl1pPr>
            <a:lvl2pPr>
              <a:spcAft>
                <a:spcPts val="0"/>
              </a:spcAft>
              <a:defRPr sz="1000"/>
            </a:lvl2pPr>
            <a:lvl3pPr>
              <a:spcAft>
                <a:spcPts val="0"/>
              </a:spcAft>
              <a:defRPr sz="1000"/>
            </a:lvl3pPr>
            <a:lvl4pPr>
              <a:spcAft>
                <a:spcPts val="0"/>
              </a:spcAft>
              <a:defRPr sz="1000"/>
            </a:lvl4pPr>
            <a:lvl5pPr>
              <a:spcAft>
                <a:spcPts val="0"/>
              </a:spcAft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1" name="Text Placeholder 6"/>
          <p:cNvSpPr>
            <a:spLocks noGrp="1"/>
          </p:cNvSpPr>
          <p:nvPr>
            <p:ph type="body" sz="quarter" idx="101"/>
          </p:nvPr>
        </p:nvSpPr>
        <p:spPr>
          <a:xfrm>
            <a:off x="9696452" y="5078780"/>
            <a:ext cx="1800545" cy="720000"/>
          </a:xfrm>
        </p:spPr>
        <p:txBody>
          <a:bodyPr tIns="36000"/>
          <a:lstStyle>
            <a:lvl1pPr>
              <a:spcAft>
                <a:spcPts val="0"/>
              </a:spcAft>
              <a:defRPr sz="1000"/>
            </a:lvl1pPr>
            <a:lvl2pPr>
              <a:spcAft>
                <a:spcPts val="0"/>
              </a:spcAft>
              <a:defRPr sz="1000"/>
            </a:lvl2pPr>
            <a:lvl3pPr>
              <a:spcAft>
                <a:spcPts val="0"/>
              </a:spcAft>
              <a:defRPr sz="1000"/>
            </a:lvl3pPr>
            <a:lvl4pPr>
              <a:spcAft>
                <a:spcPts val="0"/>
              </a:spcAft>
              <a:defRPr sz="1000"/>
            </a:lvl4pPr>
            <a:lvl5pPr>
              <a:spcAft>
                <a:spcPts val="0"/>
              </a:spcAft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[Contents Layout]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34964" y="1844675"/>
            <a:ext cx="11522074" cy="4356100"/>
          </a:xfrm>
        </p:spPr>
        <p:txBody>
          <a:bodyPr>
            <a:noAutofit/>
          </a:bodyPr>
          <a:lstStyle>
            <a:lvl1pPr marL="720000" indent="-720000" defTabSz="720000">
              <a:spcAft>
                <a:spcPts val="1200"/>
              </a:spcAft>
              <a:defRPr sz="3600" spc="-70" baseline="0">
                <a:latin typeface="+mj-lt"/>
              </a:defRPr>
            </a:lvl1pPr>
          </a:lstStyle>
          <a:p>
            <a:pPr lvl="0"/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 Table 7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[Arrow Table 7x3 Layout]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334963" y="1844675"/>
            <a:ext cx="11522075" cy="4356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55" hasCustomPrompt="1"/>
          </p:nvPr>
        </p:nvSpPr>
        <p:spPr>
          <a:xfrm>
            <a:off x="3935413" y="1449388"/>
            <a:ext cx="2160587" cy="288000"/>
          </a:xfrm>
        </p:spPr>
        <p:txBody>
          <a:bodyPr anchor="b" anchorCtr="0"/>
          <a:lstStyle>
            <a:lvl1pPr>
              <a:defRPr sz="1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[Subheading]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52"/>
          </p:nvPr>
        </p:nvSpPr>
        <p:spPr>
          <a:xfrm>
            <a:off x="3935413" y="1879964"/>
            <a:ext cx="2160587" cy="468000"/>
          </a:xfrm>
        </p:spPr>
        <p:txBody>
          <a:bodyPr tIns="36000" numCol="1" spcCol="0"/>
          <a:lstStyle>
            <a:lvl3pPr>
              <a:defRPr sz="1000"/>
            </a:lvl3pPr>
          </a:lstStyle>
          <a:p>
            <a:pPr lvl="2"/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56"/>
          </p:nvPr>
        </p:nvSpPr>
        <p:spPr>
          <a:xfrm>
            <a:off x="334962" y="1879965"/>
            <a:ext cx="2881311" cy="373477"/>
          </a:xfrm>
          <a:solidFill>
            <a:schemeClr val="accent3"/>
          </a:solidFill>
        </p:spPr>
        <p:txBody>
          <a:bodyPr lIns="36000" tIns="36000" rIns="251999" bIns="144000">
            <a:noAutofit/>
          </a:bodyPr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62"/>
          </p:nvPr>
        </p:nvSpPr>
        <p:spPr>
          <a:xfrm>
            <a:off x="3935413" y="2482530"/>
            <a:ext cx="2160587" cy="468000"/>
          </a:xfrm>
        </p:spPr>
        <p:txBody>
          <a:bodyPr tIns="36000" numCol="1" spcCol="0"/>
          <a:lstStyle>
            <a:lvl3pPr>
              <a:defRPr sz="1000"/>
            </a:lvl3pPr>
          </a:lstStyle>
          <a:p>
            <a:pPr lvl="2"/>
            <a:endParaRPr 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63"/>
          </p:nvPr>
        </p:nvSpPr>
        <p:spPr>
          <a:xfrm>
            <a:off x="334962" y="2482531"/>
            <a:ext cx="2881311" cy="373477"/>
          </a:xfrm>
          <a:solidFill>
            <a:schemeClr val="accent3"/>
          </a:solidFill>
        </p:spPr>
        <p:txBody>
          <a:bodyPr lIns="36000" tIns="36000" rIns="251999" bIns="144000">
            <a:noAutofit/>
          </a:bodyPr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65"/>
          </p:nvPr>
        </p:nvSpPr>
        <p:spPr>
          <a:xfrm>
            <a:off x="3935413" y="3079742"/>
            <a:ext cx="2160587" cy="468000"/>
          </a:xfrm>
        </p:spPr>
        <p:txBody>
          <a:bodyPr tIns="36000" numCol="1" spcCol="0"/>
          <a:lstStyle>
            <a:lvl3pPr>
              <a:defRPr sz="1000"/>
            </a:lvl3pPr>
          </a:lstStyle>
          <a:p>
            <a:pPr lvl="2"/>
            <a:endParaRPr 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66"/>
          </p:nvPr>
        </p:nvSpPr>
        <p:spPr>
          <a:xfrm>
            <a:off x="334962" y="3079743"/>
            <a:ext cx="2881311" cy="373477"/>
          </a:xfrm>
          <a:solidFill>
            <a:schemeClr val="accent3"/>
          </a:solidFill>
        </p:spPr>
        <p:txBody>
          <a:bodyPr lIns="36000" tIns="36000" rIns="251999" bIns="144000">
            <a:noAutofit/>
          </a:bodyPr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68"/>
          </p:nvPr>
        </p:nvSpPr>
        <p:spPr>
          <a:xfrm>
            <a:off x="3935413" y="5475653"/>
            <a:ext cx="2160587" cy="468000"/>
          </a:xfrm>
        </p:spPr>
        <p:txBody>
          <a:bodyPr tIns="36000" numCol="1" spcCol="0"/>
          <a:lstStyle>
            <a:lvl3pPr>
              <a:defRPr sz="1000"/>
            </a:lvl3pPr>
          </a:lstStyle>
          <a:p>
            <a:pPr lvl="2"/>
            <a:endParaRPr lang="en-US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69"/>
          </p:nvPr>
        </p:nvSpPr>
        <p:spPr>
          <a:xfrm>
            <a:off x="334962" y="5475654"/>
            <a:ext cx="2881311" cy="373477"/>
          </a:xfrm>
          <a:solidFill>
            <a:schemeClr val="accent3"/>
          </a:solidFill>
        </p:spPr>
        <p:txBody>
          <a:bodyPr lIns="36000" tIns="36000" rIns="251999" bIns="144000">
            <a:noAutofit/>
          </a:bodyPr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71" hasCustomPrompt="1"/>
          </p:nvPr>
        </p:nvSpPr>
        <p:spPr>
          <a:xfrm>
            <a:off x="6455569" y="1449388"/>
            <a:ext cx="2160587" cy="288000"/>
          </a:xfrm>
        </p:spPr>
        <p:txBody>
          <a:bodyPr anchor="b" anchorCtr="0"/>
          <a:lstStyle>
            <a:lvl1pPr>
              <a:defRPr sz="1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[Subheading]</a:t>
            </a:r>
            <a:endParaRPr 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72"/>
          </p:nvPr>
        </p:nvSpPr>
        <p:spPr>
          <a:xfrm>
            <a:off x="6455568" y="1879964"/>
            <a:ext cx="2160587" cy="468000"/>
          </a:xfrm>
        </p:spPr>
        <p:txBody>
          <a:bodyPr tIns="36000" numCol="1" spcCol="0"/>
          <a:lstStyle>
            <a:lvl3pPr>
              <a:defRPr sz="1000"/>
            </a:lvl3pPr>
          </a:lstStyle>
          <a:p>
            <a:pPr lvl="2"/>
            <a:endParaRPr 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73"/>
          </p:nvPr>
        </p:nvSpPr>
        <p:spPr>
          <a:xfrm>
            <a:off x="6455568" y="2482530"/>
            <a:ext cx="2160587" cy="468000"/>
          </a:xfrm>
        </p:spPr>
        <p:txBody>
          <a:bodyPr tIns="36000" numCol="1" spcCol="0"/>
          <a:lstStyle>
            <a:lvl3pPr>
              <a:defRPr sz="1000"/>
            </a:lvl3pPr>
          </a:lstStyle>
          <a:p>
            <a:pPr lvl="2"/>
            <a:endParaRPr 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74"/>
          </p:nvPr>
        </p:nvSpPr>
        <p:spPr>
          <a:xfrm>
            <a:off x="6455568" y="3079742"/>
            <a:ext cx="2160587" cy="468000"/>
          </a:xfrm>
        </p:spPr>
        <p:txBody>
          <a:bodyPr tIns="36000" numCol="1" spcCol="0"/>
          <a:lstStyle>
            <a:lvl3pPr>
              <a:defRPr sz="1000"/>
            </a:lvl3pPr>
          </a:lstStyle>
          <a:p>
            <a:pPr lvl="2"/>
            <a:endParaRPr 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75"/>
          </p:nvPr>
        </p:nvSpPr>
        <p:spPr>
          <a:xfrm>
            <a:off x="6455568" y="5475653"/>
            <a:ext cx="2160587" cy="468000"/>
          </a:xfrm>
        </p:spPr>
        <p:txBody>
          <a:bodyPr tIns="36000" numCol="1" spcCol="0"/>
          <a:lstStyle>
            <a:lvl3pPr>
              <a:defRPr sz="1000"/>
            </a:lvl3pPr>
          </a:lstStyle>
          <a:p>
            <a:pPr lvl="2"/>
            <a:endParaRPr 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76" hasCustomPrompt="1"/>
          </p:nvPr>
        </p:nvSpPr>
        <p:spPr>
          <a:xfrm>
            <a:off x="8975723" y="1449388"/>
            <a:ext cx="2160587" cy="288000"/>
          </a:xfrm>
        </p:spPr>
        <p:txBody>
          <a:bodyPr anchor="b" anchorCtr="0"/>
          <a:lstStyle>
            <a:lvl1pPr>
              <a:defRPr sz="1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[Subheading]</a:t>
            </a:r>
            <a:endParaRPr lang="en-US" dirty="0"/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77"/>
          </p:nvPr>
        </p:nvSpPr>
        <p:spPr>
          <a:xfrm>
            <a:off x="8975723" y="1879964"/>
            <a:ext cx="2160587" cy="468000"/>
          </a:xfrm>
        </p:spPr>
        <p:txBody>
          <a:bodyPr tIns="36000" numCol="1" spcCol="0"/>
          <a:lstStyle>
            <a:lvl3pPr>
              <a:defRPr sz="1000"/>
            </a:lvl3pPr>
          </a:lstStyle>
          <a:p>
            <a:pPr lvl="2"/>
            <a:endParaRPr 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78"/>
          </p:nvPr>
        </p:nvSpPr>
        <p:spPr>
          <a:xfrm>
            <a:off x="8975723" y="2482530"/>
            <a:ext cx="2160587" cy="468000"/>
          </a:xfrm>
        </p:spPr>
        <p:txBody>
          <a:bodyPr tIns="36000" numCol="1" spcCol="0"/>
          <a:lstStyle>
            <a:lvl3pPr>
              <a:defRPr sz="1000"/>
            </a:lvl3pPr>
          </a:lstStyle>
          <a:p>
            <a:pPr lvl="2"/>
            <a:endParaRPr lang="en-US" dirty="0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79"/>
          </p:nvPr>
        </p:nvSpPr>
        <p:spPr>
          <a:xfrm>
            <a:off x="8975723" y="3079742"/>
            <a:ext cx="2160587" cy="468000"/>
          </a:xfrm>
        </p:spPr>
        <p:txBody>
          <a:bodyPr tIns="36000" numCol="1" spcCol="0"/>
          <a:lstStyle>
            <a:lvl3pPr>
              <a:defRPr sz="1000"/>
            </a:lvl3pPr>
          </a:lstStyle>
          <a:p>
            <a:pPr lvl="2"/>
            <a:endParaRPr 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80"/>
          </p:nvPr>
        </p:nvSpPr>
        <p:spPr>
          <a:xfrm>
            <a:off x="8975723" y="5475653"/>
            <a:ext cx="2160587" cy="468000"/>
          </a:xfrm>
        </p:spPr>
        <p:txBody>
          <a:bodyPr tIns="36000" numCol="1" spcCol="0"/>
          <a:lstStyle>
            <a:lvl3pPr>
              <a:defRPr sz="1000"/>
            </a:lvl3pPr>
          </a:lstStyle>
          <a:p>
            <a:pPr lvl="2"/>
            <a:endParaRPr 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81"/>
          </p:nvPr>
        </p:nvSpPr>
        <p:spPr>
          <a:xfrm>
            <a:off x="3935413" y="4270690"/>
            <a:ext cx="2160587" cy="468000"/>
          </a:xfrm>
        </p:spPr>
        <p:txBody>
          <a:bodyPr tIns="36000" numCol="1" spcCol="0"/>
          <a:lstStyle>
            <a:lvl3pPr>
              <a:defRPr sz="1000"/>
            </a:lvl3pPr>
          </a:lstStyle>
          <a:p>
            <a:pPr lvl="2"/>
            <a:endParaRPr lang="en-US" dirty="0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82"/>
          </p:nvPr>
        </p:nvSpPr>
        <p:spPr>
          <a:xfrm>
            <a:off x="334962" y="4270691"/>
            <a:ext cx="2881311" cy="373477"/>
          </a:xfrm>
          <a:solidFill>
            <a:schemeClr val="accent3"/>
          </a:solidFill>
        </p:spPr>
        <p:txBody>
          <a:bodyPr lIns="36000" tIns="36000" rIns="251999" bIns="144000">
            <a:noAutofit/>
          </a:bodyPr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84"/>
          </p:nvPr>
        </p:nvSpPr>
        <p:spPr>
          <a:xfrm>
            <a:off x="6455568" y="4270690"/>
            <a:ext cx="2160587" cy="468000"/>
          </a:xfrm>
        </p:spPr>
        <p:txBody>
          <a:bodyPr tIns="36000" numCol="1" spcCol="0"/>
          <a:lstStyle>
            <a:lvl3pPr>
              <a:defRPr sz="1000"/>
            </a:lvl3pPr>
          </a:lstStyle>
          <a:p>
            <a:pPr lvl="2"/>
            <a:endParaRPr 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85"/>
          </p:nvPr>
        </p:nvSpPr>
        <p:spPr>
          <a:xfrm>
            <a:off x="8975723" y="4270690"/>
            <a:ext cx="2160587" cy="468000"/>
          </a:xfrm>
        </p:spPr>
        <p:txBody>
          <a:bodyPr tIns="36000" numCol="1" spcCol="0"/>
          <a:lstStyle>
            <a:lvl3pPr>
              <a:defRPr sz="1000"/>
            </a:lvl3pPr>
          </a:lstStyle>
          <a:p>
            <a:pPr lvl="2"/>
            <a:endParaRPr lang="en-US" dirty="0"/>
          </a:p>
        </p:txBody>
      </p:sp>
      <p:sp>
        <p:nvSpPr>
          <p:cNvPr id="61" name="Text Placeholder 5"/>
          <p:cNvSpPr>
            <a:spLocks noGrp="1"/>
          </p:cNvSpPr>
          <p:nvPr>
            <p:ph type="body" sz="quarter" idx="86"/>
          </p:nvPr>
        </p:nvSpPr>
        <p:spPr>
          <a:xfrm>
            <a:off x="3935413" y="3675306"/>
            <a:ext cx="2160587" cy="468000"/>
          </a:xfrm>
        </p:spPr>
        <p:txBody>
          <a:bodyPr tIns="36000" numCol="1" spcCol="0"/>
          <a:lstStyle>
            <a:lvl3pPr>
              <a:defRPr sz="1000"/>
            </a:lvl3pPr>
          </a:lstStyle>
          <a:p>
            <a:pPr lvl="2"/>
            <a:endParaRPr lang="en-US" dirty="0"/>
          </a:p>
        </p:txBody>
      </p:sp>
      <p:sp>
        <p:nvSpPr>
          <p:cNvPr id="62" name="Text Placeholder 5"/>
          <p:cNvSpPr>
            <a:spLocks noGrp="1"/>
          </p:cNvSpPr>
          <p:nvPr>
            <p:ph type="body" sz="quarter" idx="87"/>
          </p:nvPr>
        </p:nvSpPr>
        <p:spPr>
          <a:xfrm>
            <a:off x="334962" y="3675307"/>
            <a:ext cx="2881311" cy="373477"/>
          </a:xfrm>
          <a:solidFill>
            <a:schemeClr val="accent3"/>
          </a:solidFill>
        </p:spPr>
        <p:txBody>
          <a:bodyPr lIns="36000" tIns="36000" rIns="251999" bIns="144000">
            <a:noAutofit/>
          </a:bodyPr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4" name="Text Placeholder 5"/>
          <p:cNvSpPr>
            <a:spLocks noGrp="1"/>
          </p:cNvSpPr>
          <p:nvPr>
            <p:ph type="body" sz="quarter" idx="89"/>
          </p:nvPr>
        </p:nvSpPr>
        <p:spPr>
          <a:xfrm>
            <a:off x="6455568" y="3675306"/>
            <a:ext cx="2160587" cy="468000"/>
          </a:xfrm>
        </p:spPr>
        <p:txBody>
          <a:bodyPr tIns="36000" numCol="1" spcCol="0"/>
          <a:lstStyle>
            <a:lvl3pPr>
              <a:defRPr sz="1000"/>
            </a:lvl3pPr>
          </a:lstStyle>
          <a:p>
            <a:pPr lvl="2"/>
            <a:endParaRPr lang="en-US" dirty="0"/>
          </a:p>
        </p:txBody>
      </p:sp>
      <p:sp>
        <p:nvSpPr>
          <p:cNvPr id="65" name="Text Placeholder 5"/>
          <p:cNvSpPr>
            <a:spLocks noGrp="1"/>
          </p:cNvSpPr>
          <p:nvPr>
            <p:ph type="body" sz="quarter" idx="90"/>
          </p:nvPr>
        </p:nvSpPr>
        <p:spPr>
          <a:xfrm>
            <a:off x="8975723" y="3675306"/>
            <a:ext cx="2160587" cy="468000"/>
          </a:xfrm>
        </p:spPr>
        <p:txBody>
          <a:bodyPr tIns="36000" numCol="1" spcCol="0"/>
          <a:lstStyle>
            <a:lvl3pPr>
              <a:defRPr sz="1000"/>
            </a:lvl3pPr>
          </a:lstStyle>
          <a:p>
            <a:pPr lvl="2"/>
            <a:endParaRPr lang="en-US" dirty="0"/>
          </a:p>
        </p:txBody>
      </p:sp>
      <p:sp>
        <p:nvSpPr>
          <p:cNvPr id="66" name="Text Placeholder 5"/>
          <p:cNvSpPr>
            <a:spLocks noGrp="1"/>
          </p:cNvSpPr>
          <p:nvPr>
            <p:ph type="body" sz="quarter" idx="91"/>
          </p:nvPr>
        </p:nvSpPr>
        <p:spPr>
          <a:xfrm>
            <a:off x="3935413" y="4880269"/>
            <a:ext cx="2160587" cy="468000"/>
          </a:xfrm>
        </p:spPr>
        <p:txBody>
          <a:bodyPr tIns="36000" numCol="1" spcCol="0"/>
          <a:lstStyle>
            <a:lvl3pPr>
              <a:defRPr sz="1000"/>
            </a:lvl3pPr>
          </a:lstStyle>
          <a:p>
            <a:pPr lvl="2"/>
            <a:endParaRPr lang="en-US" dirty="0"/>
          </a:p>
        </p:txBody>
      </p:sp>
      <p:sp>
        <p:nvSpPr>
          <p:cNvPr id="67" name="Text Placeholder 5"/>
          <p:cNvSpPr>
            <a:spLocks noGrp="1"/>
          </p:cNvSpPr>
          <p:nvPr>
            <p:ph type="body" sz="quarter" idx="92"/>
          </p:nvPr>
        </p:nvSpPr>
        <p:spPr>
          <a:xfrm>
            <a:off x="334962" y="4880270"/>
            <a:ext cx="2881311" cy="373477"/>
          </a:xfrm>
          <a:solidFill>
            <a:schemeClr val="accent3"/>
          </a:solidFill>
        </p:spPr>
        <p:txBody>
          <a:bodyPr lIns="36000" tIns="36000" rIns="251999" bIns="144000">
            <a:noAutofit/>
          </a:bodyPr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9" name="Text Placeholder 5"/>
          <p:cNvSpPr>
            <a:spLocks noGrp="1"/>
          </p:cNvSpPr>
          <p:nvPr>
            <p:ph type="body" sz="quarter" idx="94"/>
          </p:nvPr>
        </p:nvSpPr>
        <p:spPr>
          <a:xfrm>
            <a:off x="6455568" y="4880269"/>
            <a:ext cx="2160587" cy="468000"/>
          </a:xfrm>
        </p:spPr>
        <p:txBody>
          <a:bodyPr tIns="36000" numCol="1" spcCol="0"/>
          <a:lstStyle>
            <a:lvl3pPr>
              <a:defRPr sz="1000"/>
            </a:lvl3pPr>
          </a:lstStyle>
          <a:p>
            <a:pPr lvl="2"/>
            <a:endParaRPr lang="en-US" dirty="0"/>
          </a:p>
        </p:txBody>
      </p:sp>
      <p:sp>
        <p:nvSpPr>
          <p:cNvPr id="70" name="Text Placeholder 5"/>
          <p:cNvSpPr>
            <a:spLocks noGrp="1"/>
          </p:cNvSpPr>
          <p:nvPr>
            <p:ph type="body" sz="quarter" idx="95"/>
          </p:nvPr>
        </p:nvSpPr>
        <p:spPr>
          <a:xfrm>
            <a:off x="8975723" y="4880269"/>
            <a:ext cx="2160587" cy="468000"/>
          </a:xfrm>
        </p:spPr>
        <p:txBody>
          <a:bodyPr tIns="36000" numCol="1" spcCol="0"/>
          <a:lstStyle>
            <a:lvl3pPr>
              <a:defRPr sz="1000"/>
            </a:lvl3pPr>
          </a:lstStyle>
          <a:p>
            <a:pPr lvl="2"/>
            <a:endParaRPr lang="en-US" dirty="0"/>
          </a:p>
        </p:txBody>
      </p:sp>
    </p:spTree>
    <p:extLst/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6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[Text 6 Arrows Layout]</a:t>
            </a:r>
            <a:endParaRPr 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61"/>
          </p:nvPr>
        </p:nvSpPr>
        <p:spPr>
          <a:xfrm>
            <a:off x="334964" y="1879200"/>
            <a:ext cx="3696432" cy="720000"/>
          </a:xfrm>
          <a:solidFill>
            <a:schemeClr val="accent3"/>
          </a:solidFill>
        </p:spPr>
        <p:txBody>
          <a:bodyPr lIns="36000" tIns="36000" rIns="720000" bIns="36000">
            <a:noAutofit/>
          </a:bodyPr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63"/>
          </p:nvPr>
        </p:nvSpPr>
        <p:spPr>
          <a:xfrm>
            <a:off x="4253568" y="1879200"/>
            <a:ext cx="3696432" cy="720000"/>
          </a:xfrm>
          <a:solidFill>
            <a:schemeClr val="accent3"/>
          </a:solidFill>
        </p:spPr>
        <p:txBody>
          <a:bodyPr lIns="36000" tIns="36000" rIns="720000" bIns="36000">
            <a:noAutofit/>
          </a:bodyPr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65"/>
          </p:nvPr>
        </p:nvSpPr>
        <p:spPr>
          <a:xfrm>
            <a:off x="8160607" y="1879200"/>
            <a:ext cx="3696432" cy="720000"/>
          </a:xfrm>
          <a:solidFill>
            <a:schemeClr val="accent3"/>
          </a:solidFill>
        </p:spPr>
        <p:txBody>
          <a:bodyPr lIns="36000" tIns="36000" rIns="720000" bIns="36000">
            <a:noAutofit/>
          </a:bodyPr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56"/>
          </p:nvPr>
        </p:nvSpPr>
        <p:spPr>
          <a:xfrm>
            <a:off x="4253568" y="2641003"/>
            <a:ext cx="3420000" cy="792162"/>
          </a:xfrm>
        </p:spPr>
        <p:txBody>
          <a:bodyPr tIns="90000"/>
          <a:lstStyle>
            <a:lvl3pPr>
              <a:defRPr sz="1000"/>
            </a:lvl3pPr>
          </a:lstStyle>
          <a:p>
            <a:pPr lvl="2"/>
            <a:endParaRPr 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53"/>
          </p:nvPr>
        </p:nvSpPr>
        <p:spPr>
          <a:xfrm>
            <a:off x="334962" y="2642390"/>
            <a:ext cx="3420000" cy="790775"/>
          </a:xfrm>
        </p:spPr>
        <p:txBody>
          <a:bodyPr tIns="90000"/>
          <a:lstStyle>
            <a:lvl3pPr>
              <a:defRPr sz="1000"/>
            </a:lvl3pPr>
          </a:lstStyle>
          <a:p>
            <a:pPr lvl="2"/>
            <a:endParaRPr lang="en-US" dirty="0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59"/>
          </p:nvPr>
        </p:nvSpPr>
        <p:spPr>
          <a:xfrm>
            <a:off x="8160607" y="2641003"/>
            <a:ext cx="3420000" cy="792162"/>
          </a:xfrm>
        </p:spPr>
        <p:txBody>
          <a:bodyPr tIns="90000"/>
          <a:lstStyle>
            <a:lvl3pPr>
              <a:defRPr sz="1000"/>
            </a:lvl3pPr>
          </a:lstStyle>
          <a:p>
            <a:pPr lvl="2"/>
            <a:endParaRPr 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67"/>
          </p:nvPr>
        </p:nvSpPr>
        <p:spPr>
          <a:xfrm>
            <a:off x="334964" y="3858813"/>
            <a:ext cx="3696432" cy="720000"/>
          </a:xfrm>
          <a:solidFill>
            <a:schemeClr val="accent3"/>
          </a:solidFill>
        </p:spPr>
        <p:txBody>
          <a:bodyPr lIns="36000" tIns="36000" rIns="720000" bIns="36000">
            <a:noAutofit/>
          </a:bodyPr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69"/>
          </p:nvPr>
        </p:nvSpPr>
        <p:spPr>
          <a:xfrm>
            <a:off x="4253568" y="3858813"/>
            <a:ext cx="3696432" cy="720000"/>
          </a:xfrm>
          <a:solidFill>
            <a:schemeClr val="accent3"/>
          </a:solidFill>
        </p:spPr>
        <p:txBody>
          <a:bodyPr lIns="36000" tIns="36000" rIns="720000" bIns="36000">
            <a:noAutofit/>
          </a:bodyPr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71"/>
          </p:nvPr>
        </p:nvSpPr>
        <p:spPr>
          <a:xfrm>
            <a:off x="8160607" y="3858813"/>
            <a:ext cx="3696432" cy="720000"/>
          </a:xfrm>
          <a:solidFill>
            <a:schemeClr val="accent3"/>
          </a:solidFill>
        </p:spPr>
        <p:txBody>
          <a:bodyPr lIns="36000" tIns="36000" rIns="720000" bIns="36000">
            <a:noAutofit/>
          </a:bodyPr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73"/>
          </p:nvPr>
        </p:nvSpPr>
        <p:spPr>
          <a:xfrm>
            <a:off x="4253568" y="4622003"/>
            <a:ext cx="3420000" cy="936000"/>
          </a:xfrm>
        </p:spPr>
        <p:txBody>
          <a:bodyPr tIns="90000"/>
          <a:lstStyle>
            <a:lvl3pPr>
              <a:defRPr sz="1000"/>
            </a:lvl3pPr>
          </a:lstStyle>
          <a:p>
            <a:pPr lvl="2"/>
            <a:endParaRPr 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74"/>
          </p:nvPr>
        </p:nvSpPr>
        <p:spPr>
          <a:xfrm>
            <a:off x="334962" y="4622003"/>
            <a:ext cx="3420000" cy="936000"/>
          </a:xfrm>
        </p:spPr>
        <p:txBody>
          <a:bodyPr tIns="90000"/>
          <a:lstStyle>
            <a:lvl3pPr>
              <a:defRPr sz="1000"/>
            </a:lvl3pPr>
          </a:lstStyle>
          <a:p>
            <a:pPr lvl="2"/>
            <a:endParaRPr lang="en-US" dirty="0"/>
          </a:p>
        </p:txBody>
      </p:sp>
      <p:sp>
        <p:nvSpPr>
          <p:cNvPr id="61" name="Text Placeholder 5"/>
          <p:cNvSpPr>
            <a:spLocks noGrp="1"/>
          </p:cNvSpPr>
          <p:nvPr>
            <p:ph type="body" sz="quarter" idx="75"/>
          </p:nvPr>
        </p:nvSpPr>
        <p:spPr>
          <a:xfrm>
            <a:off x="8160607" y="4622003"/>
            <a:ext cx="3420000" cy="936000"/>
          </a:xfrm>
        </p:spPr>
        <p:txBody>
          <a:bodyPr tIns="90000"/>
          <a:lstStyle>
            <a:lvl3pPr>
              <a:defRPr sz="1000"/>
            </a:lvl3pPr>
          </a:lstStyle>
          <a:p>
            <a:pPr lvl="2"/>
            <a:endParaRPr lang="en-US" dirty="0"/>
          </a:p>
        </p:txBody>
      </p:sp>
    </p:spTree>
    <p:extLst/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[Flow Layout]</a:t>
            </a:r>
            <a:endParaRPr lang="en-US" dirty="0"/>
          </a:p>
        </p:txBody>
      </p:sp>
      <p:sp>
        <p:nvSpPr>
          <p:cNvPr id="43" name="Text Placeholder 32"/>
          <p:cNvSpPr>
            <a:spLocks noGrp="1"/>
          </p:cNvSpPr>
          <p:nvPr userDrawn="1">
            <p:ph type="body" sz="quarter" idx="56" hasCustomPrompt="1"/>
          </p:nvPr>
        </p:nvSpPr>
        <p:spPr>
          <a:xfrm>
            <a:off x="3216275" y="1877479"/>
            <a:ext cx="7920038" cy="576000"/>
          </a:xfrm>
        </p:spPr>
        <p:txBody>
          <a:bodyPr lIns="0" tIns="36000" anchor="t"/>
          <a:lstStyle>
            <a:lvl1pPr marL="171450" indent="-171450" algn="l">
              <a:buClr>
                <a:schemeClr val="accent2"/>
              </a:buClr>
              <a:buFont typeface="Arial" charset="0"/>
              <a:buChar char="•"/>
              <a:defRPr sz="1000" b="0"/>
            </a:lvl1pPr>
          </a:lstStyle>
          <a:p>
            <a:pPr lvl="0"/>
            <a:r>
              <a:rPr lang="en-US" dirty="0" smtClean="0"/>
              <a:t>[Text]</a:t>
            </a:r>
            <a:endParaRPr lang="en-US" dirty="0"/>
          </a:p>
        </p:txBody>
      </p:sp>
      <p:sp>
        <p:nvSpPr>
          <p:cNvPr id="44" name="Text Placeholder 32"/>
          <p:cNvSpPr>
            <a:spLocks noGrp="1"/>
          </p:cNvSpPr>
          <p:nvPr userDrawn="1">
            <p:ph type="body" sz="quarter" idx="57" hasCustomPrompt="1"/>
          </p:nvPr>
        </p:nvSpPr>
        <p:spPr>
          <a:xfrm>
            <a:off x="3216275" y="2670111"/>
            <a:ext cx="7920038" cy="576000"/>
          </a:xfrm>
        </p:spPr>
        <p:txBody>
          <a:bodyPr lIns="0" tIns="36000" anchor="t"/>
          <a:lstStyle>
            <a:lvl1pPr marL="171450" indent="-171450" algn="l">
              <a:buClr>
                <a:schemeClr val="accent2"/>
              </a:buClr>
              <a:buFont typeface="Arial" charset="0"/>
              <a:buChar char="•"/>
              <a:defRPr sz="1000" b="0"/>
            </a:lvl1pPr>
          </a:lstStyle>
          <a:p>
            <a:pPr lvl="0"/>
            <a:r>
              <a:rPr lang="en-US" dirty="0" smtClean="0"/>
              <a:t>[Text]</a:t>
            </a:r>
            <a:endParaRPr lang="en-US" dirty="0"/>
          </a:p>
        </p:txBody>
      </p:sp>
      <p:sp>
        <p:nvSpPr>
          <p:cNvPr id="45" name="Text Placeholder 32"/>
          <p:cNvSpPr>
            <a:spLocks noGrp="1"/>
          </p:cNvSpPr>
          <p:nvPr userDrawn="1">
            <p:ph type="body" sz="quarter" idx="58" hasCustomPrompt="1"/>
          </p:nvPr>
        </p:nvSpPr>
        <p:spPr>
          <a:xfrm>
            <a:off x="3216275" y="3464889"/>
            <a:ext cx="7920038" cy="576000"/>
          </a:xfrm>
        </p:spPr>
        <p:txBody>
          <a:bodyPr lIns="0" tIns="36000" anchor="t"/>
          <a:lstStyle>
            <a:lvl1pPr marL="171450" indent="-171450" algn="l">
              <a:buClr>
                <a:schemeClr val="accent2"/>
              </a:buClr>
              <a:buFont typeface="Arial" charset="0"/>
              <a:buChar char="•"/>
              <a:defRPr sz="1000" b="0"/>
            </a:lvl1pPr>
          </a:lstStyle>
          <a:p>
            <a:pPr lvl="0"/>
            <a:r>
              <a:rPr lang="en-US" dirty="0" smtClean="0"/>
              <a:t>[Text]</a:t>
            </a:r>
            <a:endParaRPr lang="en-US" dirty="0"/>
          </a:p>
        </p:txBody>
      </p:sp>
      <p:sp>
        <p:nvSpPr>
          <p:cNvPr id="46" name="Text Placeholder 32"/>
          <p:cNvSpPr>
            <a:spLocks noGrp="1"/>
          </p:cNvSpPr>
          <p:nvPr userDrawn="1">
            <p:ph type="body" sz="quarter" idx="59" hasCustomPrompt="1"/>
          </p:nvPr>
        </p:nvSpPr>
        <p:spPr>
          <a:xfrm>
            <a:off x="3216275" y="4257521"/>
            <a:ext cx="7920038" cy="576000"/>
          </a:xfrm>
        </p:spPr>
        <p:txBody>
          <a:bodyPr lIns="0" tIns="36000" anchor="t"/>
          <a:lstStyle>
            <a:lvl1pPr marL="171450" indent="-171450" algn="l">
              <a:buClr>
                <a:schemeClr val="accent2"/>
              </a:buClr>
              <a:buFont typeface="Arial" charset="0"/>
              <a:buChar char="•"/>
              <a:defRPr sz="1000" b="0"/>
            </a:lvl1pPr>
          </a:lstStyle>
          <a:p>
            <a:pPr lvl="0"/>
            <a:r>
              <a:rPr lang="en-US" dirty="0" smtClean="0"/>
              <a:t>[Text]</a:t>
            </a:r>
            <a:endParaRPr lang="en-US" dirty="0"/>
          </a:p>
        </p:txBody>
      </p:sp>
      <p:sp>
        <p:nvSpPr>
          <p:cNvPr id="30" name="Text Placeholder 5"/>
          <p:cNvSpPr>
            <a:spLocks noGrp="1"/>
          </p:cNvSpPr>
          <p:nvPr userDrawn="1">
            <p:ph type="body" sz="quarter" idx="61"/>
          </p:nvPr>
        </p:nvSpPr>
        <p:spPr>
          <a:xfrm>
            <a:off x="334962" y="1879200"/>
            <a:ext cx="2520678" cy="720000"/>
          </a:xfrm>
          <a:solidFill>
            <a:schemeClr val="accent3"/>
          </a:solidFill>
        </p:spPr>
        <p:txBody>
          <a:bodyPr lIns="36000" tIns="36000" rIns="720000" bIns="36000">
            <a:noAutofit/>
          </a:bodyPr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4" name="Text Placeholder 32"/>
          <p:cNvSpPr>
            <a:spLocks noGrp="1"/>
          </p:cNvSpPr>
          <p:nvPr>
            <p:ph type="body" sz="quarter" idx="63" hasCustomPrompt="1"/>
          </p:nvPr>
        </p:nvSpPr>
        <p:spPr>
          <a:xfrm>
            <a:off x="3216275" y="5050154"/>
            <a:ext cx="7920038" cy="576000"/>
          </a:xfrm>
        </p:spPr>
        <p:txBody>
          <a:bodyPr lIns="0" tIns="36000" anchor="t"/>
          <a:lstStyle>
            <a:lvl1pPr marL="171450" indent="-171450" algn="l">
              <a:buClr>
                <a:schemeClr val="accent2"/>
              </a:buClr>
              <a:buFont typeface="Arial" charset="0"/>
              <a:buChar char="•"/>
              <a:defRPr sz="1000" b="0"/>
            </a:lvl1pPr>
          </a:lstStyle>
          <a:p>
            <a:pPr lvl="0"/>
            <a:r>
              <a:rPr lang="en-US" dirty="0" smtClean="0"/>
              <a:t>[Text]</a:t>
            </a:r>
            <a:endParaRPr 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64"/>
          </p:nvPr>
        </p:nvSpPr>
        <p:spPr>
          <a:xfrm>
            <a:off x="334962" y="2670111"/>
            <a:ext cx="2520678" cy="720000"/>
          </a:xfrm>
          <a:solidFill>
            <a:schemeClr val="accent3"/>
          </a:solidFill>
        </p:spPr>
        <p:txBody>
          <a:bodyPr lIns="36000" tIns="36000" rIns="720000" bIns="36000">
            <a:noAutofit/>
          </a:bodyPr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66"/>
          </p:nvPr>
        </p:nvSpPr>
        <p:spPr>
          <a:xfrm>
            <a:off x="334962" y="3462743"/>
            <a:ext cx="2520678" cy="720000"/>
          </a:xfrm>
          <a:solidFill>
            <a:schemeClr val="accent3"/>
          </a:solidFill>
        </p:spPr>
        <p:txBody>
          <a:bodyPr lIns="36000" tIns="36000" rIns="720000" bIns="36000">
            <a:noAutofit/>
          </a:bodyPr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68"/>
          </p:nvPr>
        </p:nvSpPr>
        <p:spPr>
          <a:xfrm>
            <a:off x="334962" y="4257521"/>
            <a:ext cx="2520678" cy="720000"/>
          </a:xfrm>
          <a:solidFill>
            <a:schemeClr val="accent3"/>
          </a:solidFill>
        </p:spPr>
        <p:txBody>
          <a:bodyPr lIns="36000" tIns="36000" rIns="720000" bIns="36000">
            <a:noAutofit/>
          </a:bodyPr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70"/>
          </p:nvPr>
        </p:nvSpPr>
        <p:spPr>
          <a:xfrm>
            <a:off x="334962" y="5050154"/>
            <a:ext cx="2520678" cy="720000"/>
          </a:xfrm>
          <a:solidFill>
            <a:schemeClr val="accent3"/>
          </a:solidFill>
        </p:spPr>
        <p:txBody>
          <a:bodyPr lIns="36000" tIns="36000" rIns="720000" bIns="36000">
            <a:noAutofit/>
          </a:bodyPr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endParaRPr lang="en-US" dirty="0"/>
          </a:p>
        </p:txBody>
      </p:sp>
    </p:spTree>
    <p:extLst/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[Text 1 Column Arrow Layout]</a:t>
            </a:r>
            <a:endParaRPr lang="en-US" dirty="0"/>
          </a:p>
        </p:txBody>
      </p:sp>
      <p:sp>
        <p:nvSpPr>
          <p:cNvPr id="15" name="Pentagon 14"/>
          <p:cNvSpPr/>
          <p:nvPr userDrawn="1"/>
        </p:nvSpPr>
        <p:spPr>
          <a:xfrm>
            <a:off x="334963" y="1945765"/>
            <a:ext cx="3929061" cy="4190178"/>
          </a:xfrm>
          <a:prstGeom prst="homePlate">
            <a:avLst>
              <a:gd name="adj" fmla="val 2475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r>
              <a:rPr lang="en-US" sz="1200" b="1" dirty="0">
                <a:noFill/>
              </a:rPr>
              <a:t>Click to edit Master text styles</a:t>
            </a:r>
          </a:p>
          <a:p>
            <a:r>
              <a:rPr lang="en-US" sz="1200" dirty="0">
                <a:noFill/>
              </a:rPr>
              <a:t>Second level</a:t>
            </a:r>
          </a:p>
          <a:p>
            <a:r>
              <a:rPr lang="en-US" sz="1200" dirty="0">
                <a:noFill/>
              </a:rPr>
              <a:t>Third level</a:t>
            </a:r>
          </a:p>
          <a:p>
            <a:r>
              <a:rPr lang="en-US" sz="1200" dirty="0">
                <a:noFill/>
              </a:rPr>
              <a:t>Fourth level</a:t>
            </a:r>
          </a:p>
          <a:p>
            <a:r>
              <a:rPr lang="en-US" sz="1200" dirty="0">
                <a:noFill/>
              </a:rPr>
              <a:t>Fifth level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334963" y="1840707"/>
            <a:ext cx="11522075" cy="0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riangle 1"/>
          <p:cNvSpPr/>
          <p:nvPr userDrawn="1"/>
        </p:nvSpPr>
        <p:spPr>
          <a:xfrm rot="5400000">
            <a:off x="1836000" y="3551932"/>
            <a:ext cx="4196034" cy="972000"/>
          </a:xfrm>
          <a:custGeom>
            <a:avLst/>
            <a:gdLst>
              <a:gd name="connsiteX0" fmla="*/ 0 w 514880"/>
              <a:gd name="connsiteY0" fmla="*/ 455564 h 455564"/>
              <a:gd name="connsiteX1" fmla="*/ 257440 w 514880"/>
              <a:gd name="connsiteY1" fmla="*/ 0 h 455564"/>
              <a:gd name="connsiteX2" fmla="*/ 514880 w 514880"/>
              <a:gd name="connsiteY2" fmla="*/ 455564 h 455564"/>
              <a:gd name="connsiteX3" fmla="*/ 0 w 514880"/>
              <a:gd name="connsiteY3" fmla="*/ 455564 h 455564"/>
              <a:gd name="connsiteX0" fmla="*/ 0 w 514880"/>
              <a:gd name="connsiteY0" fmla="*/ 455564 h 547004"/>
              <a:gd name="connsiteX1" fmla="*/ 257440 w 514880"/>
              <a:gd name="connsiteY1" fmla="*/ 0 h 547004"/>
              <a:gd name="connsiteX2" fmla="*/ 514880 w 514880"/>
              <a:gd name="connsiteY2" fmla="*/ 455564 h 547004"/>
              <a:gd name="connsiteX3" fmla="*/ 91440 w 514880"/>
              <a:gd name="connsiteY3" fmla="*/ 547004 h 547004"/>
              <a:gd name="connsiteX0" fmla="*/ 0 w 514880"/>
              <a:gd name="connsiteY0" fmla="*/ 455564 h 455564"/>
              <a:gd name="connsiteX1" fmla="*/ 257440 w 514880"/>
              <a:gd name="connsiteY1" fmla="*/ 0 h 455564"/>
              <a:gd name="connsiteX2" fmla="*/ 514880 w 514880"/>
              <a:gd name="connsiteY2" fmla="*/ 455564 h 45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880" h="455564">
                <a:moveTo>
                  <a:pt x="0" y="455564"/>
                </a:moveTo>
                <a:lnTo>
                  <a:pt x="257440" y="0"/>
                </a:lnTo>
                <a:lnTo>
                  <a:pt x="514880" y="455564"/>
                </a:ln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70"/>
          </p:nvPr>
        </p:nvSpPr>
        <p:spPr>
          <a:xfrm>
            <a:off x="334962" y="1939914"/>
            <a:ext cx="2879725" cy="3073410"/>
          </a:xfrm>
        </p:spPr>
        <p:txBody>
          <a:bodyPr lIns="72000" tIns="7200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71"/>
          </p:nvPr>
        </p:nvSpPr>
        <p:spPr>
          <a:xfrm>
            <a:off x="4656134" y="1939914"/>
            <a:ext cx="2879729" cy="3865574"/>
          </a:xfrm>
        </p:spPr>
        <p:txBody>
          <a:bodyPr lIns="0" tIns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16483" y="5378535"/>
            <a:ext cx="323999" cy="64770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[Text 2 Columns Arrows Layout]</a:t>
            </a:r>
            <a:endParaRPr lang="en-US" dirty="0"/>
          </a:p>
        </p:txBody>
      </p:sp>
      <p:sp>
        <p:nvSpPr>
          <p:cNvPr id="15" name="Pentagon 14"/>
          <p:cNvSpPr/>
          <p:nvPr userDrawn="1"/>
        </p:nvSpPr>
        <p:spPr>
          <a:xfrm>
            <a:off x="334963" y="1945765"/>
            <a:ext cx="3929061" cy="4190178"/>
          </a:xfrm>
          <a:prstGeom prst="homePlate">
            <a:avLst>
              <a:gd name="adj" fmla="val 2475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r>
              <a:rPr lang="en-US" sz="1200" b="1" dirty="0">
                <a:noFill/>
              </a:rPr>
              <a:t>Click to edit Master text styles</a:t>
            </a:r>
          </a:p>
          <a:p>
            <a:r>
              <a:rPr lang="en-US" sz="1200" dirty="0">
                <a:noFill/>
              </a:rPr>
              <a:t>Second level</a:t>
            </a:r>
          </a:p>
          <a:p>
            <a:r>
              <a:rPr lang="en-US" sz="1200" dirty="0">
                <a:noFill/>
              </a:rPr>
              <a:t>Third level</a:t>
            </a:r>
          </a:p>
          <a:p>
            <a:r>
              <a:rPr lang="en-US" sz="1200" dirty="0">
                <a:noFill/>
              </a:rPr>
              <a:t>Fourth level</a:t>
            </a:r>
          </a:p>
          <a:p>
            <a:r>
              <a:rPr lang="en-US" sz="1200" dirty="0">
                <a:noFill/>
              </a:rPr>
              <a:t>Fifth level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334963" y="1840707"/>
            <a:ext cx="11522075" cy="0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riangle 1"/>
          <p:cNvSpPr/>
          <p:nvPr userDrawn="1"/>
        </p:nvSpPr>
        <p:spPr>
          <a:xfrm rot="5400000">
            <a:off x="1836000" y="3551932"/>
            <a:ext cx="4196034" cy="972000"/>
          </a:xfrm>
          <a:custGeom>
            <a:avLst/>
            <a:gdLst>
              <a:gd name="connsiteX0" fmla="*/ 0 w 514880"/>
              <a:gd name="connsiteY0" fmla="*/ 455564 h 455564"/>
              <a:gd name="connsiteX1" fmla="*/ 257440 w 514880"/>
              <a:gd name="connsiteY1" fmla="*/ 0 h 455564"/>
              <a:gd name="connsiteX2" fmla="*/ 514880 w 514880"/>
              <a:gd name="connsiteY2" fmla="*/ 455564 h 455564"/>
              <a:gd name="connsiteX3" fmla="*/ 0 w 514880"/>
              <a:gd name="connsiteY3" fmla="*/ 455564 h 455564"/>
              <a:gd name="connsiteX0" fmla="*/ 0 w 514880"/>
              <a:gd name="connsiteY0" fmla="*/ 455564 h 547004"/>
              <a:gd name="connsiteX1" fmla="*/ 257440 w 514880"/>
              <a:gd name="connsiteY1" fmla="*/ 0 h 547004"/>
              <a:gd name="connsiteX2" fmla="*/ 514880 w 514880"/>
              <a:gd name="connsiteY2" fmla="*/ 455564 h 547004"/>
              <a:gd name="connsiteX3" fmla="*/ 91440 w 514880"/>
              <a:gd name="connsiteY3" fmla="*/ 547004 h 547004"/>
              <a:gd name="connsiteX0" fmla="*/ 0 w 514880"/>
              <a:gd name="connsiteY0" fmla="*/ 455564 h 455564"/>
              <a:gd name="connsiteX1" fmla="*/ 257440 w 514880"/>
              <a:gd name="connsiteY1" fmla="*/ 0 h 455564"/>
              <a:gd name="connsiteX2" fmla="*/ 514880 w 514880"/>
              <a:gd name="connsiteY2" fmla="*/ 455564 h 45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880" h="455564">
                <a:moveTo>
                  <a:pt x="0" y="455564"/>
                </a:moveTo>
                <a:lnTo>
                  <a:pt x="257440" y="0"/>
                </a:lnTo>
                <a:lnTo>
                  <a:pt x="514880" y="455564"/>
                </a:ln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Pentagon 27"/>
          <p:cNvSpPr/>
          <p:nvPr userDrawn="1"/>
        </p:nvSpPr>
        <p:spPr>
          <a:xfrm>
            <a:off x="4659964" y="1945765"/>
            <a:ext cx="3596624" cy="4190178"/>
          </a:xfrm>
          <a:custGeom>
            <a:avLst/>
            <a:gdLst>
              <a:gd name="connsiteX0" fmla="*/ 0 w 3929061"/>
              <a:gd name="connsiteY0" fmla="*/ 0 h 4190178"/>
              <a:gd name="connsiteX1" fmla="*/ 2956579 w 3929061"/>
              <a:gd name="connsiteY1" fmla="*/ 0 h 4190178"/>
              <a:gd name="connsiteX2" fmla="*/ 3929061 w 3929061"/>
              <a:gd name="connsiteY2" fmla="*/ 2095089 h 4190178"/>
              <a:gd name="connsiteX3" fmla="*/ 2956579 w 3929061"/>
              <a:gd name="connsiteY3" fmla="*/ 4190178 h 4190178"/>
              <a:gd name="connsiteX4" fmla="*/ 0 w 3929061"/>
              <a:gd name="connsiteY4" fmla="*/ 4190178 h 4190178"/>
              <a:gd name="connsiteX5" fmla="*/ 0 w 3929061"/>
              <a:gd name="connsiteY5" fmla="*/ 0 h 4190178"/>
              <a:gd name="connsiteX0" fmla="*/ 0 w 2956579"/>
              <a:gd name="connsiteY0" fmla="*/ 0 h 4190178"/>
              <a:gd name="connsiteX1" fmla="*/ 2956579 w 2956579"/>
              <a:gd name="connsiteY1" fmla="*/ 0 h 4190178"/>
              <a:gd name="connsiteX2" fmla="*/ 2956579 w 2956579"/>
              <a:gd name="connsiteY2" fmla="*/ 4190178 h 4190178"/>
              <a:gd name="connsiteX3" fmla="*/ 0 w 2956579"/>
              <a:gd name="connsiteY3" fmla="*/ 4190178 h 4190178"/>
              <a:gd name="connsiteX4" fmla="*/ 0 w 2956579"/>
              <a:gd name="connsiteY4" fmla="*/ 0 h 4190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6579" h="4190178">
                <a:moveTo>
                  <a:pt x="0" y="0"/>
                </a:moveTo>
                <a:lnTo>
                  <a:pt x="2956579" y="0"/>
                </a:lnTo>
                <a:lnTo>
                  <a:pt x="2956579" y="4190178"/>
                </a:lnTo>
                <a:lnTo>
                  <a:pt x="0" y="41901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r>
              <a:rPr lang="en-US" sz="1200" b="1" dirty="0">
                <a:noFill/>
              </a:rPr>
              <a:t>Click to edit Master text styles</a:t>
            </a:r>
          </a:p>
          <a:p>
            <a:r>
              <a:rPr lang="en-US" sz="1200" dirty="0">
                <a:noFill/>
              </a:rPr>
              <a:t>Second level</a:t>
            </a:r>
          </a:p>
          <a:p>
            <a:r>
              <a:rPr lang="en-US" sz="1200" dirty="0">
                <a:noFill/>
              </a:rPr>
              <a:t>Third level</a:t>
            </a:r>
          </a:p>
          <a:p>
            <a:r>
              <a:rPr lang="en-US" sz="1200" dirty="0">
                <a:noFill/>
              </a:rPr>
              <a:t>Fourth level</a:t>
            </a:r>
          </a:p>
          <a:p>
            <a:r>
              <a:rPr lang="en-US" sz="1200" dirty="0">
                <a:noFill/>
              </a:rPr>
              <a:t>Fifth level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70"/>
          </p:nvPr>
        </p:nvSpPr>
        <p:spPr>
          <a:xfrm>
            <a:off x="334962" y="1939914"/>
            <a:ext cx="2879725" cy="3073410"/>
          </a:xfrm>
        </p:spPr>
        <p:txBody>
          <a:bodyPr lIns="72000" tIns="7200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71"/>
          </p:nvPr>
        </p:nvSpPr>
        <p:spPr>
          <a:xfrm>
            <a:off x="4656134" y="1939914"/>
            <a:ext cx="3240065" cy="3073410"/>
          </a:xfrm>
        </p:spPr>
        <p:txBody>
          <a:bodyPr lIns="72000" tIns="7200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55" hasCustomPrompt="1"/>
          </p:nvPr>
        </p:nvSpPr>
        <p:spPr>
          <a:xfrm>
            <a:off x="341312" y="1449388"/>
            <a:ext cx="2160587" cy="288000"/>
          </a:xfrm>
        </p:spPr>
        <p:txBody>
          <a:bodyPr anchor="b" anchorCtr="0"/>
          <a:lstStyle>
            <a:lvl1pPr>
              <a:defRPr sz="1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[Subheading]</a:t>
            </a:r>
            <a:endParaRPr 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72" hasCustomPrompt="1"/>
          </p:nvPr>
        </p:nvSpPr>
        <p:spPr>
          <a:xfrm>
            <a:off x="4656138" y="1449388"/>
            <a:ext cx="2160587" cy="288000"/>
          </a:xfrm>
        </p:spPr>
        <p:txBody>
          <a:bodyPr anchor="b" anchorCtr="0"/>
          <a:lstStyle>
            <a:lvl1pPr>
              <a:defRPr sz="1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[Subheading]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16483" y="5378535"/>
            <a:ext cx="323999" cy="64770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[Text 3 Columns Arrows Layout]</a:t>
            </a:r>
            <a:endParaRPr lang="en-US" dirty="0"/>
          </a:p>
        </p:txBody>
      </p:sp>
      <p:sp>
        <p:nvSpPr>
          <p:cNvPr id="12" name="Pentagon 11"/>
          <p:cNvSpPr/>
          <p:nvPr userDrawn="1"/>
        </p:nvSpPr>
        <p:spPr>
          <a:xfrm>
            <a:off x="334963" y="1945765"/>
            <a:ext cx="3929061" cy="4190178"/>
          </a:xfrm>
          <a:prstGeom prst="homePlate">
            <a:avLst>
              <a:gd name="adj" fmla="val 2475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r>
              <a:rPr lang="en-US" sz="1200" b="1" dirty="0">
                <a:noFill/>
              </a:rPr>
              <a:t>Click to edit Master text styles</a:t>
            </a:r>
          </a:p>
          <a:p>
            <a:r>
              <a:rPr lang="en-US" sz="1200" dirty="0">
                <a:noFill/>
              </a:rPr>
              <a:t>Second level</a:t>
            </a:r>
          </a:p>
          <a:p>
            <a:r>
              <a:rPr lang="en-US" sz="1200" dirty="0">
                <a:noFill/>
              </a:rPr>
              <a:t>Third level</a:t>
            </a:r>
          </a:p>
          <a:p>
            <a:r>
              <a:rPr lang="en-US" sz="1200" dirty="0">
                <a:noFill/>
              </a:rPr>
              <a:t>Fourth level</a:t>
            </a:r>
          </a:p>
          <a:p>
            <a:r>
              <a:rPr lang="en-US" sz="1200" dirty="0">
                <a:noFill/>
              </a:rPr>
              <a:t>Fifth level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4963" y="1840707"/>
            <a:ext cx="11522075" cy="0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riangle 1"/>
          <p:cNvSpPr/>
          <p:nvPr userDrawn="1"/>
        </p:nvSpPr>
        <p:spPr>
          <a:xfrm rot="5400000">
            <a:off x="1836000" y="3551932"/>
            <a:ext cx="4196034" cy="972000"/>
          </a:xfrm>
          <a:custGeom>
            <a:avLst/>
            <a:gdLst>
              <a:gd name="connsiteX0" fmla="*/ 0 w 514880"/>
              <a:gd name="connsiteY0" fmla="*/ 455564 h 455564"/>
              <a:gd name="connsiteX1" fmla="*/ 257440 w 514880"/>
              <a:gd name="connsiteY1" fmla="*/ 0 h 455564"/>
              <a:gd name="connsiteX2" fmla="*/ 514880 w 514880"/>
              <a:gd name="connsiteY2" fmla="*/ 455564 h 455564"/>
              <a:gd name="connsiteX3" fmla="*/ 0 w 514880"/>
              <a:gd name="connsiteY3" fmla="*/ 455564 h 455564"/>
              <a:gd name="connsiteX0" fmla="*/ 0 w 514880"/>
              <a:gd name="connsiteY0" fmla="*/ 455564 h 547004"/>
              <a:gd name="connsiteX1" fmla="*/ 257440 w 514880"/>
              <a:gd name="connsiteY1" fmla="*/ 0 h 547004"/>
              <a:gd name="connsiteX2" fmla="*/ 514880 w 514880"/>
              <a:gd name="connsiteY2" fmla="*/ 455564 h 547004"/>
              <a:gd name="connsiteX3" fmla="*/ 91440 w 514880"/>
              <a:gd name="connsiteY3" fmla="*/ 547004 h 547004"/>
              <a:gd name="connsiteX0" fmla="*/ 0 w 514880"/>
              <a:gd name="connsiteY0" fmla="*/ 455564 h 455564"/>
              <a:gd name="connsiteX1" fmla="*/ 257440 w 514880"/>
              <a:gd name="connsiteY1" fmla="*/ 0 h 455564"/>
              <a:gd name="connsiteX2" fmla="*/ 514880 w 514880"/>
              <a:gd name="connsiteY2" fmla="*/ 455564 h 45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880" h="455564">
                <a:moveTo>
                  <a:pt x="0" y="455564"/>
                </a:moveTo>
                <a:lnTo>
                  <a:pt x="257440" y="0"/>
                </a:lnTo>
                <a:lnTo>
                  <a:pt x="514880" y="455564"/>
                </a:ln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Pentagon 16"/>
          <p:cNvSpPr/>
          <p:nvPr userDrawn="1"/>
        </p:nvSpPr>
        <p:spPr>
          <a:xfrm>
            <a:off x="4656138" y="1945765"/>
            <a:ext cx="3929061" cy="4190178"/>
          </a:xfrm>
          <a:prstGeom prst="homePlate">
            <a:avLst>
              <a:gd name="adj" fmla="val 2475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r>
              <a:rPr lang="en-US" sz="1200" b="1" dirty="0">
                <a:noFill/>
              </a:rPr>
              <a:t>Click to edit Master text styles</a:t>
            </a:r>
          </a:p>
          <a:p>
            <a:r>
              <a:rPr lang="en-US" sz="1200" dirty="0">
                <a:noFill/>
              </a:rPr>
              <a:t>Second level</a:t>
            </a:r>
          </a:p>
          <a:p>
            <a:r>
              <a:rPr lang="en-US" sz="1200" dirty="0">
                <a:noFill/>
              </a:rPr>
              <a:t>Third level</a:t>
            </a:r>
          </a:p>
          <a:p>
            <a:r>
              <a:rPr lang="en-US" sz="1200" dirty="0">
                <a:noFill/>
              </a:rPr>
              <a:t>Fourth level</a:t>
            </a:r>
          </a:p>
          <a:p>
            <a:r>
              <a:rPr lang="en-US" sz="1200" dirty="0">
                <a:noFill/>
              </a:rPr>
              <a:t>Fifth level</a:t>
            </a:r>
          </a:p>
        </p:txBody>
      </p:sp>
      <p:sp>
        <p:nvSpPr>
          <p:cNvPr id="26" name="Pentagon 27"/>
          <p:cNvSpPr/>
          <p:nvPr userDrawn="1"/>
        </p:nvSpPr>
        <p:spPr>
          <a:xfrm>
            <a:off x="8984967" y="1945765"/>
            <a:ext cx="2872072" cy="4190178"/>
          </a:xfrm>
          <a:custGeom>
            <a:avLst/>
            <a:gdLst>
              <a:gd name="connsiteX0" fmla="*/ 0 w 3929061"/>
              <a:gd name="connsiteY0" fmla="*/ 0 h 4190178"/>
              <a:gd name="connsiteX1" fmla="*/ 2956579 w 3929061"/>
              <a:gd name="connsiteY1" fmla="*/ 0 h 4190178"/>
              <a:gd name="connsiteX2" fmla="*/ 3929061 w 3929061"/>
              <a:gd name="connsiteY2" fmla="*/ 2095089 h 4190178"/>
              <a:gd name="connsiteX3" fmla="*/ 2956579 w 3929061"/>
              <a:gd name="connsiteY3" fmla="*/ 4190178 h 4190178"/>
              <a:gd name="connsiteX4" fmla="*/ 0 w 3929061"/>
              <a:gd name="connsiteY4" fmla="*/ 4190178 h 4190178"/>
              <a:gd name="connsiteX5" fmla="*/ 0 w 3929061"/>
              <a:gd name="connsiteY5" fmla="*/ 0 h 4190178"/>
              <a:gd name="connsiteX0" fmla="*/ 0 w 2956579"/>
              <a:gd name="connsiteY0" fmla="*/ 0 h 4190178"/>
              <a:gd name="connsiteX1" fmla="*/ 2956579 w 2956579"/>
              <a:gd name="connsiteY1" fmla="*/ 0 h 4190178"/>
              <a:gd name="connsiteX2" fmla="*/ 2956579 w 2956579"/>
              <a:gd name="connsiteY2" fmla="*/ 4190178 h 4190178"/>
              <a:gd name="connsiteX3" fmla="*/ 0 w 2956579"/>
              <a:gd name="connsiteY3" fmla="*/ 4190178 h 4190178"/>
              <a:gd name="connsiteX4" fmla="*/ 0 w 2956579"/>
              <a:gd name="connsiteY4" fmla="*/ 0 h 4190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6579" h="4190178">
                <a:moveTo>
                  <a:pt x="0" y="0"/>
                </a:moveTo>
                <a:lnTo>
                  <a:pt x="2956579" y="0"/>
                </a:lnTo>
                <a:lnTo>
                  <a:pt x="2956579" y="4190178"/>
                </a:lnTo>
                <a:lnTo>
                  <a:pt x="0" y="41901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r>
              <a:rPr lang="en-US" sz="1200" b="1" dirty="0">
                <a:noFill/>
              </a:rPr>
              <a:t>Click to edit Master text styles</a:t>
            </a:r>
          </a:p>
          <a:p>
            <a:r>
              <a:rPr lang="en-US" sz="1200" dirty="0">
                <a:noFill/>
              </a:rPr>
              <a:t>Second level</a:t>
            </a:r>
          </a:p>
          <a:p>
            <a:r>
              <a:rPr lang="en-US" sz="1200" dirty="0">
                <a:noFill/>
              </a:rPr>
              <a:t>Third level</a:t>
            </a:r>
          </a:p>
          <a:p>
            <a:r>
              <a:rPr lang="en-US" sz="1200" dirty="0">
                <a:noFill/>
              </a:rPr>
              <a:t>Fourth level</a:t>
            </a:r>
          </a:p>
          <a:p>
            <a:r>
              <a:rPr lang="en-US" sz="1200" dirty="0">
                <a:noFill/>
              </a:rPr>
              <a:t>Fifth level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69"/>
          </p:nvPr>
        </p:nvSpPr>
        <p:spPr>
          <a:xfrm>
            <a:off x="4663791" y="1939914"/>
            <a:ext cx="2880000" cy="3073410"/>
          </a:xfrm>
        </p:spPr>
        <p:txBody>
          <a:bodyPr lIns="72000" tIns="7200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70"/>
          </p:nvPr>
        </p:nvSpPr>
        <p:spPr>
          <a:xfrm>
            <a:off x="334962" y="1939914"/>
            <a:ext cx="2879725" cy="3073410"/>
          </a:xfrm>
        </p:spPr>
        <p:txBody>
          <a:bodyPr lIns="72000" tIns="7200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71"/>
          </p:nvPr>
        </p:nvSpPr>
        <p:spPr>
          <a:xfrm>
            <a:off x="8981138" y="1939914"/>
            <a:ext cx="2520000" cy="3073410"/>
          </a:xfrm>
        </p:spPr>
        <p:txBody>
          <a:bodyPr lIns="72000" tIns="7200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" name="Triangle 1"/>
          <p:cNvSpPr/>
          <p:nvPr userDrawn="1"/>
        </p:nvSpPr>
        <p:spPr>
          <a:xfrm rot="5400000">
            <a:off x="6156000" y="3551932"/>
            <a:ext cx="4196034" cy="972000"/>
          </a:xfrm>
          <a:custGeom>
            <a:avLst/>
            <a:gdLst>
              <a:gd name="connsiteX0" fmla="*/ 0 w 514880"/>
              <a:gd name="connsiteY0" fmla="*/ 455564 h 455564"/>
              <a:gd name="connsiteX1" fmla="*/ 257440 w 514880"/>
              <a:gd name="connsiteY1" fmla="*/ 0 h 455564"/>
              <a:gd name="connsiteX2" fmla="*/ 514880 w 514880"/>
              <a:gd name="connsiteY2" fmla="*/ 455564 h 455564"/>
              <a:gd name="connsiteX3" fmla="*/ 0 w 514880"/>
              <a:gd name="connsiteY3" fmla="*/ 455564 h 455564"/>
              <a:gd name="connsiteX0" fmla="*/ 0 w 514880"/>
              <a:gd name="connsiteY0" fmla="*/ 455564 h 547004"/>
              <a:gd name="connsiteX1" fmla="*/ 257440 w 514880"/>
              <a:gd name="connsiteY1" fmla="*/ 0 h 547004"/>
              <a:gd name="connsiteX2" fmla="*/ 514880 w 514880"/>
              <a:gd name="connsiteY2" fmla="*/ 455564 h 547004"/>
              <a:gd name="connsiteX3" fmla="*/ 91440 w 514880"/>
              <a:gd name="connsiteY3" fmla="*/ 547004 h 547004"/>
              <a:gd name="connsiteX0" fmla="*/ 0 w 514880"/>
              <a:gd name="connsiteY0" fmla="*/ 455564 h 455564"/>
              <a:gd name="connsiteX1" fmla="*/ 257440 w 514880"/>
              <a:gd name="connsiteY1" fmla="*/ 0 h 455564"/>
              <a:gd name="connsiteX2" fmla="*/ 514880 w 514880"/>
              <a:gd name="connsiteY2" fmla="*/ 455564 h 45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880" h="455564">
                <a:moveTo>
                  <a:pt x="0" y="455564"/>
                </a:moveTo>
                <a:lnTo>
                  <a:pt x="257440" y="0"/>
                </a:lnTo>
                <a:lnTo>
                  <a:pt x="514880" y="455564"/>
                </a:ln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55" hasCustomPrompt="1"/>
          </p:nvPr>
        </p:nvSpPr>
        <p:spPr>
          <a:xfrm>
            <a:off x="341312" y="1449388"/>
            <a:ext cx="2160587" cy="288000"/>
          </a:xfrm>
        </p:spPr>
        <p:txBody>
          <a:bodyPr anchor="b" anchorCtr="0"/>
          <a:lstStyle>
            <a:lvl1pPr>
              <a:defRPr sz="1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[Subheading]</a:t>
            </a:r>
            <a:endParaRPr 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72" hasCustomPrompt="1"/>
          </p:nvPr>
        </p:nvSpPr>
        <p:spPr>
          <a:xfrm>
            <a:off x="4656138" y="1449388"/>
            <a:ext cx="2160587" cy="288000"/>
          </a:xfrm>
        </p:spPr>
        <p:txBody>
          <a:bodyPr anchor="b" anchorCtr="0"/>
          <a:lstStyle>
            <a:lvl1pPr>
              <a:defRPr sz="1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[Subheading]</a:t>
            </a:r>
            <a:endParaRPr 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76" hasCustomPrompt="1"/>
          </p:nvPr>
        </p:nvSpPr>
        <p:spPr>
          <a:xfrm>
            <a:off x="8975723" y="1449388"/>
            <a:ext cx="2160587" cy="288000"/>
          </a:xfrm>
        </p:spPr>
        <p:txBody>
          <a:bodyPr anchor="b" anchorCtr="0"/>
          <a:lstStyle>
            <a:lvl1pPr>
              <a:defRPr sz="1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[Subheading]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20404" y="5378535"/>
            <a:ext cx="4635500" cy="64770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936000" y="1842094"/>
            <a:ext cx="5034579" cy="399456"/>
          </a:xfrm>
        </p:spPr>
        <p:txBody>
          <a:bodyPr lIns="0" tIns="54000" rIns="0">
            <a:noAutofit/>
          </a:bodyPr>
          <a:lstStyle>
            <a:lvl1pPr marL="0" indent="0">
              <a:lnSpc>
                <a:spcPct val="89000"/>
              </a:lnSpc>
              <a:spcAft>
                <a:spcPts val="900"/>
              </a:spcAft>
              <a:tabLst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[Section title goes here]</a:t>
            </a:r>
            <a:endParaRPr lang="en-US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1842094"/>
            <a:ext cx="720724" cy="399456"/>
          </a:xfrm>
        </p:spPr>
        <p:txBody>
          <a:bodyPr lIns="72000" tIns="54000" rIns="0">
            <a:noAutofit/>
          </a:bodyPr>
          <a:lstStyle>
            <a:lvl1pPr marL="694324" indent="-694592">
              <a:lnSpc>
                <a:spcPct val="89000"/>
              </a:lnSpc>
              <a:spcAft>
                <a:spcPts val="900"/>
              </a:spcAft>
              <a:tabLst/>
              <a:defRPr sz="2400" b="0">
                <a:solidFill>
                  <a:schemeClr val="accent2"/>
                </a:solidFill>
                <a:latin typeface="+mj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[#]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936000" y="2631876"/>
            <a:ext cx="5034579" cy="399456"/>
          </a:xfrm>
        </p:spPr>
        <p:txBody>
          <a:bodyPr lIns="0" tIns="54000" rIns="0">
            <a:noAutofit/>
          </a:bodyPr>
          <a:lstStyle>
            <a:lvl1pPr marL="0" indent="0">
              <a:lnSpc>
                <a:spcPct val="89000"/>
              </a:lnSpc>
              <a:spcAft>
                <a:spcPts val="900"/>
              </a:spcAft>
              <a:tabLst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[Section title goes here]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2631876"/>
            <a:ext cx="720724" cy="399456"/>
          </a:xfrm>
        </p:spPr>
        <p:txBody>
          <a:bodyPr lIns="72000" tIns="54000" rIns="0">
            <a:noAutofit/>
          </a:bodyPr>
          <a:lstStyle>
            <a:lvl1pPr marL="694324" indent="-694592">
              <a:lnSpc>
                <a:spcPct val="89000"/>
              </a:lnSpc>
              <a:spcAft>
                <a:spcPts val="900"/>
              </a:spcAft>
              <a:tabLst/>
              <a:defRPr sz="2400" b="0">
                <a:solidFill>
                  <a:schemeClr val="accent2"/>
                </a:solidFill>
                <a:latin typeface="+mj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[#]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6000" y="3432187"/>
            <a:ext cx="5034579" cy="399456"/>
          </a:xfrm>
        </p:spPr>
        <p:txBody>
          <a:bodyPr lIns="0" tIns="54000" rIns="0">
            <a:noAutofit/>
          </a:bodyPr>
          <a:lstStyle>
            <a:lvl1pPr marL="0" indent="0">
              <a:lnSpc>
                <a:spcPct val="89000"/>
              </a:lnSpc>
              <a:spcAft>
                <a:spcPts val="900"/>
              </a:spcAft>
              <a:tabLst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[Section title goes here]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334963" y="3432187"/>
            <a:ext cx="720724" cy="399456"/>
          </a:xfrm>
        </p:spPr>
        <p:txBody>
          <a:bodyPr lIns="72000" tIns="54000" rIns="0">
            <a:noAutofit/>
          </a:bodyPr>
          <a:lstStyle>
            <a:lvl1pPr marL="694324" indent="-694592">
              <a:lnSpc>
                <a:spcPct val="89000"/>
              </a:lnSpc>
              <a:spcAft>
                <a:spcPts val="900"/>
              </a:spcAft>
              <a:tabLst/>
              <a:defRPr sz="2400" b="0">
                <a:solidFill>
                  <a:schemeClr val="accent2"/>
                </a:solidFill>
                <a:latin typeface="+mj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[#]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936000" y="4220228"/>
            <a:ext cx="5034579" cy="399456"/>
          </a:xfrm>
        </p:spPr>
        <p:txBody>
          <a:bodyPr lIns="0" tIns="54000" rIns="0">
            <a:noAutofit/>
          </a:bodyPr>
          <a:lstStyle>
            <a:lvl1pPr marL="0" indent="0">
              <a:lnSpc>
                <a:spcPct val="89000"/>
              </a:lnSpc>
              <a:spcAft>
                <a:spcPts val="900"/>
              </a:spcAft>
              <a:tabLst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[Section title goes here]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334963" y="4220228"/>
            <a:ext cx="720724" cy="399456"/>
          </a:xfrm>
        </p:spPr>
        <p:txBody>
          <a:bodyPr lIns="72000" tIns="54000" rIns="0">
            <a:noAutofit/>
          </a:bodyPr>
          <a:lstStyle>
            <a:lvl1pPr marL="694324" indent="-694592">
              <a:lnSpc>
                <a:spcPct val="89000"/>
              </a:lnSpc>
              <a:spcAft>
                <a:spcPts val="900"/>
              </a:spcAft>
              <a:tabLst/>
              <a:defRPr sz="2400" b="0">
                <a:solidFill>
                  <a:schemeClr val="accent2"/>
                </a:solidFill>
                <a:latin typeface="+mj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[#]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936000" y="5013325"/>
            <a:ext cx="5034579" cy="399456"/>
          </a:xfrm>
        </p:spPr>
        <p:txBody>
          <a:bodyPr lIns="0" tIns="54000" rIns="0">
            <a:noAutofit/>
          </a:bodyPr>
          <a:lstStyle>
            <a:lvl1pPr marL="0" indent="0">
              <a:lnSpc>
                <a:spcPct val="89000"/>
              </a:lnSpc>
              <a:spcAft>
                <a:spcPts val="900"/>
              </a:spcAft>
              <a:tabLst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[Section title goes here]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334963" y="5013325"/>
            <a:ext cx="720724" cy="399456"/>
          </a:xfrm>
        </p:spPr>
        <p:txBody>
          <a:bodyPr lIns="72000" tIns="54000" rIns="0">
            <a:noAutofit/>
          </a:bodyPr>
          <a:lstStyle>
            <a:lvl1pPr marL="694324" indent="-694592">
              <a:lnSpc>
                <a:spcPct val="89000"/>
              </a:lnSpc>
              <a:spcAft>
                <a:spcPts val="900"/>
              </a:spcAft>
              <a:tabLst/>
              <a:defRPr sz="2400" b="0">
                <a:solidFill>
                  <a:schemeClr val="accent2"/>
                </a:solidFill>
                <a:latin typeface="+mj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[#]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417175" y="1842094"/>
            <a:ext cx="613682" cy="399620"/>
          </a:xfrm>
        </p:spPr>
        <p:txBody>
          <a:bodyPr tIns="54000" rIns="0">
            <a:noAutofit/>
          </a:bodyPr>
          <a:lstStyle>
            <a:lvl1pPr marL="0" indent="0">
              <a:lnSpc>
                <a:spcPct val="89000"/>
              </a:lnSpc>
              <a:spcAft>
                <a:spcPts val="0"/>
              </a:spcAft>
              <a:buClr>
                <a:srgbClr val="0D73F3"/>
              </a:buClr>
              <a:buFont typeface="Arial" charset="0"/>
              <a:buNone/>
              <a:tabLst/>
              <a:defRPr sz="1200" b="0" i="0">
                <a:solidFill>
                  <a:schemeClr val="accent2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[00 mins]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417175" y="2631876"/>
            <a:ext cx="613682" cy="399620"/>
          </a:xfrm>
        </p:spPr>
        <p:txBody>
          <a:bodyPr tIns="54000" rIns="0">
            <a:noAutofit/>
          </a:bodyPr>
          <a:lstStyle>
            <a:lvl1pPr marL="0" indent="0">
              <a:lnSpc>
                <a:spcPct val="89000"/>
              </a:lnSpc>
              <a:spcAft>
                <a:spcPts val="0"/>
              </a:spcAft>
              <a:buClr>
                <a:srgbClr val="0D73F3"/>
              </a:buClr>
              <a:buFont typeface="Arial" charset="0"/>
              <a:buNone/>
              <a:tabLst/>
              <a:defRPr sz="1200" b="0" i="0">
                <a:solidFill>
                  <a:schemeClr val="accent2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[00 mins]</a:t>
            </a:r>
            <a:endParaRPr lang="en-US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10417175" y="3432187"/>
            <a:ext cx="613682" cy="399620"/>
          </a:xfrm>
        </p:spPr>
        <p:txBody>
          <a:bodyPr tIns="54000" rIns="0">
            <a:noAutofit/>
          </a:bodyPr>
          <a:lstStyle>
            <a:lvl1pPr marL="0" indent="0">
              <a:lnSpc>
                <a:spcPct val="89000"/>
              </a:lnSpc>
              <a:spcAft>
                <a:spcPts val="0"/>
              </a:spcAft>
              <a:buClr>
                <a:srgbClr val="0D73F3"/>
              </a:buClr>
              <a:buFont typeface="Arial" charset="0"/>
              <a:buNone/>
              <a:tabLst/>
              <a:defRPr sz="1200" b="0" i="0">
                <a:solidFill>
                  <a:schemeClr val="accent2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[00 mins]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417175" y="4220228"/>
            <a:ext cx="613682" cy="399620"/>
          </a:xfrm>
        </p:spPr>
        <p:txBody>
          <a:bodyPr tIns="54000" rIns="0">
            <a:noAutofit/>
          </a:bodyPr>
          <a:lstStyle>
            <a:lvl1pPr marL="0" indent="0">
              <a:lnSpc>
                <a:spcPct val="89000"/>
              </a:lnSpc>
              <a:spcAft>
                <a:spcPts val="0"/>
              </a:spcAft>
              <a:buClr>
                <a:srgbClr val="0D73F3"/>
              </a:buClr>
              <a:buFont typeface="Arial" charset="0"/>
              <a:buNone/>
              <a:tabLst/>
              <a:defRPr sz="1200" b="0" i="0">
                <a:solidFill>
                  <a:schemeClr val="accent2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[00 mins]</a:t>
            </a:r>
            <a:endParaRPr lang="en-US" dirty="0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417175" y="5013325"/>
            <a:ext cx="613682" cy="399620"/>
          </a:xfrm>
        </p:spPr>
        <p:txBody>
          <a:bodyPr tIns="54000" rIns="0">
            <a:noAutofit/>
          </a:bodyPr>
          <a:lstStyle>
            <a:lvl1pPr marL="0" indent="0">
              <a:lnSpc>
                <a:spcPct val="89000"/>
              </a:lnSpc>
              <a:spcAft>
                <a:spcPts val="0"/>
              </a:spcAft>
              <a:buClr>
                <a:srgbClr val="0D73F3"/>
              </a:buClr>
              <a:buFont typeface="Arial" charset="0"/>
              <a:buNone/>
              <a:tabLst/>
              <a:defRPr sz="1200" b="0" i="0">
                <a:solidFill>
                  <a:schemeClr val="accent2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[00 mins]</a:t>
            </a:r>
            <a:endParaRPr lang="en-US" dirty="0"/>
          </a:p>
        </p:txBody>
      </p:sp>
      <p:sp>
        <p:nvSpPr>
          <p:cNvPr id="31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11136313" y="1842094"/>
            <a:ext cx="612000" cy="399620"/>
          </a:xfrm>
        </p:spPr>
        <p:txBody>
          <a:bodyPr tIns="54000" rIns="0">
            <a:noAutofit/>
          </a:bodyPr>
          <a:lstStyle>
            <a:lvl1pPr marL="0" indent="0" algn="r">
              <a:lnSpc>
                <a:spcPct val="89000"/>
              </a:lnSpc>
              <a:spcAft>
                <a:spcPts val="0"/>
              </a:spcAft>
              <a:buClr>
                <a:srgbClr val="0D73F3"/>
              </a:buClr>
              <a:buFont typeface="Arial" charset="0"/>
              <a:buNone/>
              <a:tabLst/>
              <a:defRPr sz="1200" b="0" i="0">
                <a:solidFill>
                  <a:schemeClr val="accent2"/>
                </a:solidFill>
                <a:latin typeface="+mn-lt"/>
                <a:ea typeface="Calibri" charset="0"/>
                <a:cs typeface="Calibri" charset="0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[00 mins]</a:t>
            </a:r>
            <a:endParaRPr lang="en-US" dirty="0"/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1136313" y="2631876"/>
            <a:ext cx="612000" cy="399620"/>
          </a:xfrm>
        </p:spPr>
        <p:txBody>
          <a:bodyPr tIns="54000" rIns="0">
            <a:noAutofit/>
          </a:bodyPr>
          <a:lstStyle>
            <a:lvl1pPr marL="0" indent="0" algn="r">
              <a:lnSpc>
                <a:spcPct val="89000"/>
              </a:lnSpc>
              <a:spcAft>
                <a:spcPts val="0"/>
              </a:spcAft>
              <a:buClr>
                <a:srgbClr val="0D73F3"/>
              </a:buClr>
              <a:buFont typeface="Arial" charset="0"/>
              <a:buNone/>
              <a:tabLst/>
              <a:defRPr sz="1200" b="0" i="0">
                <a:solidFill>
                  <a:schemeClr val="accent2"/>
                </a:solidFill>
                <a:latin typeface="+mn-lt"/>
                <a:ea typeface="Calibri" charset="0"/>
                <a:cs typeface="Calibri" charset="0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[00 mins]</a:t>
            </a:r>
            <a:endParaRPr lang="en-US" dirty="0"/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11136313" y="3432187"/>
            <a:ext cx="612000" cy="399620"/>
          </a:xfrm>
        </p:spPr>
        <p:txBody>
          <a:bodyPr tIns="54000" rIns="0">
            <a:noAutofit/>
          </a:bodyPr>
          <a:lstStyle>
            <a:lvl1pPr marL="0" indent="0" algn="r">
              <a:lnSpc>
                <a:spcPct val="89000"/>
              </a:lnSpc>
              <a:spcAft>
                <a:spcPts val="0"/>
              </a:spcAft>
              <a:buClr>
                <a:srgbClr val="0D73F3"/>
              </a:buClr>
              <a:buFont typeface="Arial" charset="0"/>
              <a:buNone/>
              <a:tabLst/>
              <a:defRPr sz="1200" b="0" i="0">
                <a:solidFill>
                  <a:schemeClr val="accent2"/>
                </a:solidFill>
                <a:latin typeface="+mn-lt"/>
                <a:ea typeface="Calibri" charset="0"/>
                <a:cs typeface="Calibri" charset="0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[00 mins]</a:t>
            </a:r>
            <a:endParaRPr lang="en-US" dirty="0"/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136313" y="4220228"/>
            <a:ext cx="612000" cy="399620"/>
          </a:xfrm>
        </p:spPr>
        <p:txBody>
          <a:bodyPr tIns="54000" rIns="0">
            <a:noAutofit/>
          </a:bodyPr>
          <a:lstStyle>
            <a:lvl1pPr marL="0" indent="0" algn="r">
              <a:lnSpc>
                <a:spcPct val="89000"/>
              </a:lnSpc>
              <a:spcAft>
                <a:spcPts val="0"/>
              </a:spcAft>
              <a:buClr>
                <a:srgbClr val="0D73F3"/>
              </a:buClr>
              <a:buFont typeface="Arial" charset="0"/>
              <a:buNone/>
              <a:tabLst/>
              <a:defRPr sz="1200" b="0" i="0">
                <a:solidFill>
                  <a:schemeClr val="accent2"/>
                </a:solidFill>
                <a:latin typeface="+mn-lt"/>
                <a:ea typeface="Calibri" charset="0"/>
                <a:cs typeface="Calibri" charset="0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[00 mins]</a:t>
            </a:r>
            <a:endParaRPr lang="en-US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34" hasCustomPrompt="1"/>
          </p:nvPr>
        </p:nvSpPr>
        <p:spPr>
          <a:xfrm>
            <a:off x="11136313" y="5013325"/>
            <a:ext cx="612000" cy="399620"/>
          </a:xfrm>
        </p:spPr>
        <p:txBody>
          <a:bodyPr tIns="54000" rIns="0">
            <a:noAutofit/>
          </a:bodyPr>
          <a:lstStyle>
            <a:lvl1pPr marL="0" indent="0" algn="r">
              <a:lnSpc>
                <a:spcPct val="89000"/>
              </a:lnSpc>
              <a:spcAft>
                <a:spcPts val="0"/>
              </a:spcAft>
              <a:buClr>
                <a:srgbClr val="0D73F3"/>
              </a:buClr>
              <a:buFont typeface="Arial" charset="0"/>
              <a:buNone/>
              <a:tabLst/>
              <a:defRPr sz="1200" b="0" i="0">
                <a:solidFill>
                  <a:schemeClr val="accent2"/>
                </a:solidFill>
                <a:latin typeface="+mn-lt"/>
                <a:ea typeface="Calibri" charset="0"/>
                <a:cs typeface="Calibri" charset="0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[00 mins]</a:t>
            </a:r>
            <a:endParaRPr lang="en-US" dirty="0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11136313" y="5806421"/>
            <a:ext cx="612000" cy="394353"/>
          </a:xfrm>
        </p:spPr>
        <p:txBody>
          <a:bodyPr tIns="54000" rIns="0">
            <a:noAutofit/>
          </a:bodyPr>
          <a:lstStyle>
            <a:lvl1pPr marL="0" indent="0" algn="r">
              <a:lnSpc>
                <a:spcPct val="89000"/>
              </a:lnSpc>
              <a:spcAft>
                <a:spcPts val="0"/>
              </a:spcAft>
              <a:buClr>
                <a:srgbClr val="0D73F3"/>
              </a:buClr>
              <a:buFont typeface="Arial" charset="0"/>
              <a:buNone/>
              <a:tabLst/>
              <a:defRPr sz="1200" b="0" i="0">
                <a:solidFill>
                  <a:schemeClr val="accent2"/>
                </a:solidFill>
                <a:latin typeface="+mn-lt"/>
                <a:ea typeface="Calibri" charset="0"/>
                <a:cs typeface="Calibri" charset="0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[Total mins]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[Agenda Layout]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/>
          </p:nvPr>
        </p:nvSpPr>
        <p:spPr>
          <a:xfrm>
            <a:off x="6322497" y="1842094"/>
            <a:ext cx="3837504" cy="397799"/>
          </a:xfrm>
        </p:spPr>
        <p:txBody>
          <a:bodyPr lIns="0" tIns="54000" rIns="0"/>
          <a:lstStyle>
            <a:lvl1pPr marL="180000" indent="-180000">
              <a:buClr>
                <a:schemeClr val="accent2"/>
              </a:buClr>
              <a:buFont typeface="Arial" charset="0"/>
              <a:buChar char="•"/>
              <a:defRPr b="0">
                <a:solidFill>
                  <a:schemeClr val="tx1"/>
                </a:solidFill>
              </a:defRPr>
            </a:lvl1pPr>
            <a:lvl3pPr>
              <a:spcAft>
                <a:spcPts val="0"/>
              </a:spcAft>
              <a:defRPr/>
            </a:lvl3pPr>
          </a:lstStyle>
          <a:p>
            <a:pPr lvl="0"/>
            <a:endParaRPr lang="en-US" dirty="0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39"/>
          </p:nvPr>
        </p:nvSpPr>
        <p:spPr>
          <a:xfrm>
            <a:off x="6322497" y="2636838"/>
            <a:ext cx="3837504" cy="397799"/>
          </a:xfrm>
        </p:spPr>
        <p:txBody>
          <a:bodyPr lIns="0" tIns="54000" rIns="0"/>
          <a:lstStyle>
            <a:lvl1pPr marL="180000" indent="-180000">
              <a:buClr>
                <a:schemeClr val="accent2"/>
              </a:buClr>
              <a:buFont typeface="Arial" charset="0"/>
              <a:buChar char="•"/>
              <a:defRPr b="0">
                <a:solidFill>
                  <a:schemeClr val="tx1"/>
                </a:solidFill>
              </a:defRPr>
            </a:lvl1pPr>
            <a:lvl3pPr>
              <a:spcAft>
                <a:spcPts val="0"/>
              </a:spcAft>
              <a:defRPr/>
            </a:lvl3pPr>
          </a:lstStyle>
          <a:p>
            <a:pPr lvl="0"/>
            <a:endParaRPr lang="en-US" dirty="0"/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40"/>
          </p:nvPr>
        </p:nvSpPr>
        <p:spPr>
          <a:xfrm>
            <a:off x="6322497" y="3429000"/>
            <a:ext cx="3837504" cy="397799"/>
          </a:xfrm>
        </p:spPr>
        <p:txBody>
          <a:bodyPr lIns="0" tIns="54000" rIns="0"/>
          <a:lstStyle>
            <a:lvl1pPr marL="180000" indent="-180000">
              <a:buClr>
                <a:schemeClr val="accent2"/>
              </a:buClr>
              <a:buFont typeface="Arial" charset="0"/>
              <a:buChar char="•"/>
              <a:defRPr b="0">
                <a:solidFill>
                  <a:schemeClr val="tx1"/>
                </a:solidFill>
              </a:defRPr>
            </a:lvl1pPr>
            <a:lvl3pPr>
              <a:spcAft>
                <a:spcPts val="0"/>
              </a:spcAft>
              <a:defRPr/>
            </a:lvl3pPr>
          </a:lstStyle>
          <a:p>
            <a:pPr lvl="0"/>
            <a:endParaRPr lang="en-US" dirty="0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41"/>
          </p:nvPr>
        </p:nvSpPr>
        <p:spPr>
          <a:xfrm>
            <a:off x="6322497" y="4223744"/>
            <a:ext cx="3837504" cy="397799"/>
          </a:xfrm>
        </p:spPr>
        <p:txBody>
          <a:bodyPr lIns="0" tIns="54000" rIns="0"/>
          <a:lstStyle>
            <a:lvl1pPr marL="180000" indent="-180000">
              <a:buClr>
                <a:schemeClr val="accent2"/>
              </a:buClr>
              <a:buFont typeface="Arial" charset="0"/>
              <a:buChar char="•"/>
              <a:defRPr b="0">
                <a:solidFill>
                  <a:schemeClr val="tx1"/>
                </a:solidFill>
              </a:defRPr>
            </a:lvl1pPr>
            <a:lvl3pPr>
              <a:spcAft>
                <a:spcPts val="0"/>
              </a:spcAft>
              <a:defRPr/>
            </a:lvl3pPr>
          </a:lstStyle>
          <a:p>
            <a:pPr lvl="0"/>
            <a:endParaRPr lang="en-US" dirty="0"/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42"/>
          </p:nvPr>
        </p:nvSpPr>
        <p:spPr>
          <a:xfrm>
            <a:off x="6322497" y="5014982"/>
            <a:ext cx="3837504" cy="397799"/>
          </a:xfrm>
        </p:spPr>
        <p:txBody>
          <a:bodyPr lIns="0" tIns="54000" rIns="0"/>
          <a:lstStyle>
            <a:lvl1pPr marL="180000" indent="-180000">
              <a:buClr>
                <a:schemeClr val="accent2"/>
              </a:buClr>
              <a:buFont typeface="Arial" charset="0"/>
              <a:buChar char="•"/>
              <a:defRPr b="0">
                <a:solidFill>
                  <a:schemeClr val="tx1"/>
                </a:solidFill>
              </a:defRPr>
            </a:lvl1pPr>
            <a:lvl3pPr>
              <a:spcAft>
                <a:spcPts val="0"/>
              </a:spcAft>
              <a:defRPr/>
            </a:lvl3pPr>
          </a:lstStyle>
          <a:p>
            <a:pPr lvl="0"/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15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936000" y="1842094"/>
            <a:ext cx="4931590" cy="399456"/>
          </a:xfrm>
        </p:spPr>
        <p:txBody>
          <a:bodyPr lIns="0" tIns="54000" rIns="0">
            <a:noAutofit/>
          </a:bodyPr>
          <a:lstStyle>
            <a:lvl1pPr marL="0" indent="0">
              <a:lnSpc>
                <a:spcPct val="89000"/>
              </a:lnSpc>
              <a:spcAft>
                <a:spcPts val="900"/>
              </a:spcAft>
              <a:tabLst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[Section title goes here]</a:t>
            </a:r>
            <a:endParaRPr lang="en-US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1842094"/>
            <a:ext cx="720724" cy="399456"/>
          </a:xfrm>
        </p:spPr>
        <p:txBody>
          <a:bodyPr lIns="72000" tIns="54000" rIns="0">
            <a:noAutofit/>
          </a:bodyPr>
          <a:lstStyle>
            <a:lvl1pPr marL="694324" indent="-694592">
              <a:lnSpc>
                <a:spcPct val="89000"/>
              </a:lnSpc>
              <a:spcAft>
                <a:spcPts val="900"/>
              </a:spcAft>
              <a:tabLst/>
              <a:defRPr sz="2400" b="0">
                <a:solidFill>
                  <a:schemeClr val="accent2"/>
                </a:solidFill>
                <a:latin typeface="+mj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[#]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4656138" y="2241549"/>
            <a:ext cx="613682" cy="792164"/>
          </a:xfrm>
        </p:spPr>
        <p:txBody>
          <a:bodyPr tIns="54000" rIns="0">
            <a:noAutofit/>
          </a:bodyPr>
          <a:lstStyle>
            <a:lvl1pPr marL="0" indent="0">
              <a:lnSpc>
                <a:spcPct val="89000"/>
              </a:lnSpc>
              <a:spcAft>
                <a:spcPts val="0"/>
              </a:spcAft>
              <a:buClr>
                <a:srgbClr val="0D73F3"/>
              </a:buClr>
              <a:buFont typeface="Arial" charset="0"/>
              <a:buNone/>
              <a:tabLst/>
              <a:defRPr sz="1200" b="0" i="0">
                <a:solidFill>
                  <a:schemeClr val="accent2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[00 mins]</a:t>
            </a:r>
            <a:endParaRPr lang="en-US" dirty="0"/>
          </a:p>
        </p:txBody>
      </p:sp>
      <p:sp>
        <p:nvSpPr>
          <p:cNvPr id="31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5375277" y="2241549"/>
            <a:ext cx="612000" cy="792164"/>
          </a:xfrm>
        </p:spPr>
        <p:txBody>
          <a:bodyPr tIns="54000" rIns="0">
            <a:noAutofit/>
          </a:bodyPr>
          <a:lstStyle>
            <a:lvl1pPr marL="0" indent="0" algn="r">
              <a:lnSpc>
                <a:spcPct val="89000"/>
              </a:lnSpc>
              <a:spcAft>
                <a:spcPts val="0"/>
              </a:spcAft>
              <a:buClr>
                <a:srgbClr val="0D73F3"/>
              </a:buClr>
              <a:buFont typeface="Arial" charset="0"/>
              <a:buNone/>
              <a:tabLst/>
              <a:defRPr sz="1200" b="0" i="0">
                <a:solidFill>
                  <a:schemeClr val="accent2"/>
                </a:solidFill>
                <a:latin typeface="+mn-lt"/>
                <a:ea typeface="Calibri" charset="0"/>
                <a:cs typeface="Calibri" charset="0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[00 mins]</a:t>
            </a:r>
            <a:endParaRPr lang="en-US" dirty="0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11208322" y="5806421"/>
            <a:ext cx="612000" cy="394353"/>
          </a:xfrm>
        </p:spPr>
        <p:txBody>
          <a:bodyPr tIns="54000" rIns="0">
            <a:noAutofit/>
          </a:bodyPr>
          <a:lstStyle>
            <a:lvl1pPr marL="0" indent="0" algn="r">
              <a:lnSpc>
                <a:spcPct val="89000"/>
              </a:lnSpc>
              <a:spcAft>
                <a:spcPts val="0"/>
              </a:spcAft>
              <a:buClr>
                <a:srgbClr val="0D73F3"/>
              </a:buClr>
              <a:buFont typeface="Arial" charset="0"/>
              <a:buNone/>
              <a:tabLst/>
              <a:defRPr sz="1200" b="0" i="0">
                <a:solidFill>
                  <a:schemeClr val="accent2"/>
                </a:solidFill>
                <a:latin typeface="+mn-lt"/>
                <a:ea typeface="Calibri" charset="0"/>
                <a:cs typeface="Calibri" charset="0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[Total mins]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[Agenda_2 Layout]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/>
          </p:nvPr>
        </p:nvSpPr>
        <p:spPr>
          <a:xfrm>
            <a:off x="334963" y="2241550"/>
            <a:ext cx="4215717" cy="792164"/>
          </a:xfrm>
        </p:spPr>
        <p:txBody>
          <a:bodyPr lIns="108000" tIns="54000" rIns="0"/>
          <a:lstStyle>
            <a:lvl1pPr marL="180000" indent="-180000">
              <a:buClr>
                <a:schemeClr val="accent2"/>
              </a:buClr>
              <a:buFont typeface="Arial" charset="0"/>
              <a:buChar char="•"/>
              <a:defRPr b="0">
                <a:solidFill>
                  <a:schemeClr val="tx1"/>
                </a:solidFill>
              </a:defRPr>
            </a:lvl1pPr>
            <a:lvl3pPr>
              <a:spcAft>
                <a:spcPts val="0"/>
              </a:spcAft>
              <a:defRPr/>
            </a:lvl3pPr>
          </a:lstStyle>
          <a:p>
            <a:pPr lvl="0"/>
            <a:endParaRPr lang="en-US" dirty="0"/>
          </a:p>
        </p:txBody>
      </p:sp>
      <p:sp>
        <p:nvSpPr>
          <p:cNvPr id="48" name="Text Placeholder 11"/>
          <p:cNvSpPr>
            <a:spLocks noGrp="1"/>
          </p:cNvSpPr>
          <p:nvPr>
            <p:ph type="body" sz="quarter" idx="39" hasCustomPrompt="1"/>
          </p:nvPr>
        </p:nvSpPr>
        <p:spPr>
          <a:xfrm>
            <a:off x="936000" y="3229568"/>
            <a:ext cx="4931590" cy="399456"/>
          </a:xfrm>
        </p:spPr>
        <p:txBody>
          <a:bodyPr lIns="0" tIns="54000" rIns="0">
            <a:noAutofit/>
          </a:bodyPr>
          <a:lstStyle>
            <a:lvl1pPr marL="0" indent="0">
              <a:lnSpc>
                <a:spcPct val="89000"/>
              </a:lnSpc>
              <a:spcAft>
                <a:spcPts val="900"/>
              </a:spcAft>
              <a:tabLst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[Section title goes here]</a:t>
            </a:r>
            <a:endParaRPr lang="en-US" dirty="0"/>
          </a:p>
        </p:txBody>
      </p:sp>
      <p:sp>
        <p:nvSpPr>
          <p:cNvPr id="49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334963" y="3229568"/>
            <a:ext cx="720724" cy="399456"/>
          </a:xfrm>
        </p:spPr>
        <p:txBody>
          <a:bodyPr lIns="72000" tIns="54000" rIns="0">
            <a:noAutofit/>
          </a:bodyPr>
          <a:lstStyle>
            <a:lvl1pPr marL="694324" indent="-694592">
              <a:lnSpc>
                <a:spcPct val="89000"/>
              </a:lnSpc>
              <a:spcAft>
                <a:spcPts val="900"/>
              </a:spcAft>
              <a:tabLst/>
              <a:defRPr sz="2400" b="0">
                <a:solidFill>
                  <a:schemeClr val="accent2"/>
                </a:solidFill>
                <a:latin typeface="+mj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[#]</a:t>
            </a:r>
          </a:p>
        </p:txBody>
      </p:sp>
      <p:sp>
        <p:nvSpPr>
          <p:cNvPr id="50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4656138" y="3629023"/>
            <a:ext cx="613682" cy="792164"/>
          </a:xfrm>
        </p:spPr>
        <p:txBody>
          <a:bodyPr tIns="54000" rIns="0">
            <a:noAutofit/>
          </a:bodyPr>
          <a:lstStyle>
            <a:lvl1pPr marL="0" indent="0">
              <a:lnSpc>
                <a:spcPct val="89000"/>
              </a:lnSpc>
              <a:spcAft>
                <a:spcPts val="0"/>
              </a:spcAft>
              <a:buClr>
                <a:srgbClr val="0D73F3"/>
              </a:buClr>
              <a:buFont typeface="Arial" charset="0"/>
              <a:buNone/>
              <a:tabLst/>
              <a:defRPr sz="1200" b="0" i="0">
                <a:solidFill>
                  <a:schemeClr val="accent2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[00 mins]</a:t>
            </a:r>
            <a:endParaRPr lang="en-US" dirty="0"/>
          </a:p>
        </p:txBody>
      </p:sp>
      <p:sp>
        <p:nvSpPr>
          <p:cNvPr id="51" name="Text Placeholder 11"/>
          <p:cNvSpPr>
            <a:spLocks noGrp="1"/>
          </p:cNvSpPr>
          <p:nvPr>
            <p:ph type="body" sz="quarter" idx="42" hasCustomPrompt="1"/>
          </p:nvPr>
        </p:nvSpPr>
        <p:spPr>
          <a:xfrm>
            <a:off x="5375277" y="3629023"/>
            <a:ext cx="612000" cy="792164"/>
          </a:xfrm>
        </p:spPr>
        <p:txBody>
          <a:bodyPr tIns="54000" rIns="0">
            <a:noAutofit/>
          </a:bodyPr>
          <a:lstStyle>
            <a:lvl1pPr marL="0" indent="0" algn="r">
              <a:lnSpc>
                <a:spcPct val="89000"/>
              </a:lnSpc>
              <a:spcAft>
                <a:spcPts val="0"/>
              </a:spcAft>
              <a:buClr>
                <a:srgbClr val="0D73F3"/>
              </a:buClr>
              <a:buFont typeface="Arial" charset="0"/>
              <a:buNone/>
              <a:tabLst/>
              <a:defRPr sz="1200" b="0" i="0">
                <a:solidFill>
                  <a:schemeClr val="accent2"/>
                </a:solidFill>
                <a:latin typeface="+mn-lt"/>
                <a:ea typeface="Calibri" charset="0"/>
                <a:cs typeface="Calibri" charset="0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[00 mins]</a:t>
            </a:r>
            <a:endParaRPr lang="en-US" dirty="0"/>
          </a:p>
        </p:txBody>
      </p:sp>
      <p:sp>
        <p:nvSpPr>
          <p:cNvPr id="52" name="Text Placeholder 4"/>
          <p:cNvSpPr>
            <a:spLocks noGrp="1"/>
          </p:cNvSpPr>
          <p:nvPr>
            <p:ph type="body" sz="quarter" idx="43"/>
          </p:nvPr>
        </p:nvSpPr>
        <p:spPr>
          <a:xfrm>
            <a:off x="334963" y="3629024"/>
            <a:ext cx="4215717" cy="792164"/>
          </a:xfrm>
        </p:spPr>
        <p:txBody>
          <a:bodyPr lIns="108000" tIns="54000" rIns="0"/>
          <a:lstStyle>
            <a:lvl1pPr marL="180000" indent="-180000">
              <a:buClr>
                <a:schemeClr val="accent2"/>
              </a:buClr>
              <a:buFont typeface="Arial" charset="0"/>
              <a:buChar char="•"/>
              <a:defRPr b="0">
                <a:solidFill>
                  <a:schemeClr val="tx1"/>
                </a:solidFill>
              </a:defRPr>
            </a:lvl1pPr>
            <a:lvl3pPr>
              <a:spcAft>
                <a:spcPts val="0"/>
              </a:spcAft>
              <a:defRPr/>
            </a:lvl3pPr>
          </a:lstStyle>
          <a:p>
            <a:pPr lvl="0"/>
            <a:endParaRPr lang="en-US" dirty="0"/>
          </a:p>
        </p:txBody>
      </p:sp>
      <p:sp>
        <p:nvSpPr>
          <p:cNvPr id="53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936000" y="4613869"/>
            <a:ext cx="4931590" cy="399456"/>
          </a:xfrm>
        </p:spPr>
        <p:txBody>
          <a:bodyPr lIns="0" tIns="54000" rIns="0">
            <a:noAutofit/>
          </a:bodyPr>
          <a:lstStyle>
            <a:lvl1pPr marL="0" indent="0">
              <a:lnSpc>
                <a:spcPct val="89000"/>
              </a:lnSpc>
              <a:spcAft>
                <a:spcPts val="900"/>
              </a:spcAft>
              <a:tabLst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[Section title goes here]</a:t>
            </a:r>
            <a:endParaRPr lang="en-US" dirty="0"/>
          </a:p>
        </p:txBody>
      </p:sp>
      <p:sp>
        <p:nvSpPr>
          <p:cNvPr id="54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334963" y="4613869"/>
            <a:ext cx="720724" cy="399456"/>
          </a:xfrm>
        </p:spPr>
        <p:txBody>
          <a:bodyPr lIns="72000" tIns="54000" rIns="0">
            <a:noAutofit/>
          </a:bodyPr>
          <a:lstStyle>
            <a:lvl1pPr marL="694324" indent="-694592">
              <a:lnSpc>
                <a:spcPct val="89000"/>
              </a:lnSpc>
              <a:spcAft>
                <a:spcPts val="900"/>
              </a:spcAft>
              <a:tabLst/>
              <a:defRPr sz="2400" b="0">
                <a:solidFill>
                  <a:schemeClr val="accent2"/>
                </a:solidFill>
                <a:latin typeface="+mj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[#]</a:t>
            </a:r>
          </a:p>
        </p:txBody>
      </p:sp>
      <p:sp>
        <p:nvSpPr>
          <p:cNvPr id="55" name="Text Placeholder 11"/>
          <p:cNvSpPr>
            <a:spLocks noGrp="1"/>
          </p:cNvSpPr>
          <p:nvPr>
            <p:ph type="body" sz="quarter" idx="46" hasCustomPrompt="1"/>
          </p:nvPr>
        </p:nvSpPr>
        <p:spPr>
          <a:xfrm>
            <a:off x="4656138" y="5013324"/>
            <a:ext cx="613682" cy="792164"/>
          </a:xfrm>
        </p:spPr>
        <p:txBody>
          <a:bodyPr tIns="54000" rIns="0">
            <a:noAutofit/>
          </a:bodyPr>
          <a:lstStyle>
            <a:lvl1pPr marL="0" indent="0">
              <a:lnSpc>
                <a:spcPct val="89000"/>
              </a:lnSpc>
              <a:spcAft>
                <a:spcPts val="0"/>
              </a:spcAft>
              <a:buClr>
                <a:srgbClr val="0D73F3"/>
              </a:buClr>
              <a:buFont typeface="Arial" charset="0"/>
              <a:buNone/>
              <a:tabLst/>
              <a:defRPr sz="1200" b="0" i="0">
                <a:solidFill>
                  <a:schemeClr val="accent2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[00 mins]</a:t>
            </a:r>
            <a:endParaRPr lang="en-US" dirty="0"/>
          </a:p>
        </p:txBody>
      </p:sp>
      <p:sp>
        <p:nvSpPr>
          <p:cNvPr id="56" name="Text Placeholder 11"/>
          <p:cNvSpPr>
            <a:spLocks noGrp="1"/>
          </p:cNvSpPr>
          <p:nvPr>
            <p:ph type="body" sz="quarter" idx="47" hasCustomPrompt="1"/>
          </p:nvPr>
        </p:nvSpPr>
        <p:spPr>
          <a:xfrm>
            <a:off x="5375277" y="5013324"/>
            <a:ext cx="612000" cy="792164"/>
          </a:xfrm>
        </p:spPr>
        <p:txBody>
          <a:bodyPr tIns="54000" rIns="0">
            <a:noAutofit/>
          </a:bodyPr>
          <a:lstStyle>
            <a:lvl1pPr marL="0" indent="0" algn="r">
              <a:lnSpc>
                <a:spcPct val="89000"/>
              </a:lnSpc>
              <a:spcAft>
                <a:spcPts val="0"/>
              </a:spcAft>
              <a:buClr>
                <a:srgbClr val="0D73F3"/>
              </a:buClr>
              <a:buFont typeface="Arial" charset="0"/>
              <a:buNone/>
              <a:tabLst/>
              <a:defRPr sz="1200" b="0" i="0">
                <a:solidFill>
                  <a:schemeClr val="accent2"/>
                </a:solidFill>
                <a:latin typeface="+mn-lt"/>
                <a:ea typeface="Calibri" charset="0"/>
                <a:cs typeface="Calibri" charset="0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[00 mins]</a:t>
            </a:r>
            <a:endParaRPr lang="en-US" dirty="0"/>
          </a:p>
        </p:txBody>
      </p:sp>
      <p:sp>
        <p:nvSpPr>
          <p:cNvPr id="57" name="Text Placeholder 4"/>
          <p:cNvSpPr>
            <a:spLocks noGrp="1"/>
          </p:cNvSpPr>
          <p:nvPr>
            <p:ph type="body" sz="quarter" idx="48"/>
          </p:nvPr>
        </p:nvSpPr>
        <p:spPr>
          <a:xfrm>
            <a:off x="334963" y="5013325"/>
            <a:ext cx="4215717" cy="792164"/>
          </a:xfrm>
        </p:spPr>
        <p:txBody>
          <a:bodyPr lIns="108000" tIns="54000" rIns="0"/>
          <a:lstStyle>
            <a:lvl1pPr marL="180000" indent="-180000">
              <a:buClr>
                <a:schemeClr val="accent2"/>
              </a:buClr>
              <a:buFont typeface="Arial" charset="0"/>
              <a:buChar char="•"/>
              <a:defRPr b="0">
                <a:solidFill>
                  <a:schemeClr val="tx1"/>
                </a:solidFill>
              </a:defRPr>
            </a:lvl1pPr>
            <a:lvl3pPr>
              <a:spcAft>
                <a:spcPts val="0"/>
              </a:spcAft>
              <a:defRPr/>
            </a:lvl3pPr>
          </a:lstStyle>
          <a:p>
            <a:pPr lvl="0"/>
            <a:endParaRPr lang="en-US" dirty="0"/>
          </a:p>
        </p:txBody>
      </p:sp>
      <p:sp>
        <p:nvSpPr>
          <p:cNvPr id="58" name="Text Placeholder 11"/>
          <p:cNvSpPr>
            <a:spLocks noGrp="1"/>
          </p:cNvSpPr>
          <p:nvPr>
            <p:ph type="body" sz="quarter" idx="49" hasCustomPrompt="1"/>
          </p:nvPr>
        </p:nvSpPr>
        <p:spPr>
          <a:xfrm>
            <a:off x="6762273" y="1842094"/>
            <a:ext cx="4931590" cy="399456"/>
          </a:xfrm>
        </p:spPr>
        <p:txBody>
          <a:bodyPr lIns="0" tIns="54000" rIns="0">
            <a:noAutofit/>
          </a:bodyPr>
          <a:lstStyle>
            <a:lvl1pPr marL="0" indent="0">
              <a:lnSpc>
                <a:spcPct val="89000"/>
              </a:lnSpc>
              <a:spcAft>
                <a:spcPts val="900"/>
              </a:spcAft>
              <a:tabLst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[Section title goes here]</a:t>
            </a:r>
            <a:endParaRPr lang="en-US" dirty="0"/>
          </a:p>
        </p:txBody>
      </p:sp>
      <p:sp>
        <p:nvSpPr>
          <p:cNvPr id="59" name="Text Placeholder 11"/>
          <p:cNvSpPr>
            <a:spLocks noGrp="1"/>
          </p:cNvSpPr>
          <p:nvPr>
            <p:ph type="body" sz="quarter" idx="50" hasCustomPrompt="1"/>
          </p:nvPr>
        </p:nvSpPr>
        <p:spPr>
          <a:xfrm>
            <a:off x="6168008" y="1842094"/>
            <a:ext cx="720724" cy="399456"/>
          </a:xfrm>
        </p:spPr>
        <p:txBody>
          <a:bodyPr lIns="72000" tIns="54000" rIns="0">
            <a:noAutofit/>
          </a:bodyPr>
          <a:lstStyle>
            <a:lvl1pPr marL="694324" indent="-694592">
              <a:lnSpc>
                <a:spcPct val="89000"/>
              </a:lnSpc>
              <a:spcAft>
                <a:spcPts val="900"/>
              </a:spcAft>
              <a:tabLst/>
              <a:defRPr sz="2400" b="0">
                <a:solidFill>
                  <a:schemeClr val="accent2"/>
                </a:solidFill>
                <a:latin typeface="+mj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[#]</a:t>
            </a:r>
          </a:p>
        </p:txBody>
      </p:sp>
      <p:sp>
        <p:nvSpPr>
          <p:cNvPr id="60" name="Text Placeholder 11"/>
          <p:cNvSpPr>
            <a:spLocks noGrp="1"/>
          </p:cNvSpPr>
          <p:nvPr>
            <p:ph type="body" sz="quarter" idx="51" hasCustomPrompt="1"/>
          </p:nvPr>
        </p:nvSpPr>
        <p:spPr>
          <a:xfrm>
            <a:off x="10489183" y="2241549"/>
            <a:ext cx="613682" cy="792164"/>
          </a:xfrm>
        </p:spPr>
        <p:txBody>
          <a:bodyPr tIns="54000" rIns="0">
            <a:noAutofit/>
          </a:bodyPr>
          <a:lstStyle>
            <a:lvl1pPr marL="0" indent="0">
              <a:lnSpc>
                <a:spcPct val="89000"/>
              </a:lnSpc>
              <a:spcAft>
                <a:spcPts val="0"/>
              </a:spcAft>
              <a:buClr>
                <a:srgbClr val="0D73F3"/>
              </a:buClr>
              <a:buFont typeface="Arial" charset="0"/>
              <a:buNone/>
              <a:tabLst/>
              <a:defRPr sz="1200" b="0" i="0">
                <a:solidFill>
                  <a:schemeClr val="accent2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[00 mins]</a:t>
            </a:r>
            <a:endParaRPr lang="en-US" dirty="0"/>
          </a:p>
        </p:txBody>
      </p:sp>
      <p:sp>
        <p:nvSpPr>
          <p:cNvPr id="61" name="Text Placeholder 11"/>
          <p:cNvSpPr>
            <a:spLocks noGrp="1"/>
          </p:cNvSpPr>
          <p:nvPr>
            <p:ph type="body" sz="quarter" idx="52" hasCustomPrompt="1"/>
          </p:nvPr>
        </p:nvSpPr>
        <p:spPr>
          <a:xfrm>
            <a:off x="11208322" y="2241549"/>
            <a:ext cx="612000" cy="792164"/>
          </a:xfrm>
        </p:spPr>
        <p:txBody>
          <a:bodyPr tIns="54000" rIns="0">
            <a:noAutofit/>
          </a:bodyPr>
          <a:lstStyle>
            <a:lvl1pPr marL="0" indent="0" algn="r">
              <a:lnSpc>
                <a:spcPct val="89000"/>
              </a:lnSpc>
              <a:spcAft>
                <a:spcPts val="0"/>
              </a:spcAft>
              <a:buClr>
                <a:srgbClr val="0D73F3"/>
              </a:buClr>
              <a:buFont typeface="Arial" charset="0"/>
              <a:buNone/>
              <a:tabLst/>
              <a:defRPr sz="1200" b="0" i="0">
                <a:solidFill>
                  <a:schemeClr val="accent2"/>
                </a:solidFill>
                <a:latin typeface="+mn-lt"/>
                <a:ea typeface="Calibri" charset="0"/>
                <a:cs typeface="Calibri" charset="0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[00 mins]</a:t>
            </a:r>
            <a:endParaRPr lang="en-US" dirty="0"/>
          </a:p>
        </p:txBody>
      </p:sp>
      <p:sp>
        <p:nvSpPr>
          <p:cNvPr id="62" name="Text Placeholder 4"/>
          <p:cNvSpPr>
            <a:spLocks noGrp="1"/>
          </p:cNvSpPr>
          <p:nvPr>
            <p:ph type="body" sz="quarter" idx="53"/>
          </p:nvPr>
        </p:nvSpPr>
        <p:spPr>
          <a:xfrm>
            <a:off x="6168008" y="2241550"/>
            <a:ext cx="4215717" cy="792164"/>
          </a:xfrm>
        </p:spPr>
        <p:txBody>
          <a:bodyPr lIns="108000" tIns="54000" rIns="0"/>
          <a:lstStyle>
            <a:lvl1pPr marL="180000" indent="-180000">
              <a:buClr>
                <a:schemeClr val="accent2"/>
              </a:buClr>
              <a:buFont typeface="Arial" charset="0"/>
              <a:buChar char="•"/>
              <a:defRPr b="0">
                <a:solidFill>
                  <a:schemeClr val="tx1"/>
                </a:solidFill>
              </a:defRPr>
            </a:lvl1pPr>
            <a:lvl3pPr>
              <a:spcAft>
                <a:spcPts val="0"/>
              </a:spcAft>
              <a:defRPr/>
            </a:lvl3pPr>
          </a:lstStyle>
          <a:p>
            <a:pPr lvl="0"/>
            <a:endParaRPr lang="en-US" dirty="0"/>
          </a:p>
        </p:txBody>
      </p:sp>
      <p:sp>
        <p:nvSpPr>
          <p:cNvPr id="63" name="Text Placeholder 11"/>
          <p:cNvSpPr>
            <a:spLocks noGrp="1"/>
          </p:cNvSpPr>
          <p:nvPr>
            <p:ph type="body" sz="quarter" idx="54" hasCustomPrompt="1"/>
          </p:nvPr>
        </p:nvSpPr>
        <p:spPr>
          <a:xfrm>
            <a:off x="6762273" y="3229568"/>
            <a:ext cx="4931590" cy="399456"/>
          </a:xfrm>
        </p:spPr>
        <p:txBody>
          <a:bodyPr lIns="0" tIns="54000" rIns="0">
            <a:noAutofit/>
          </a:bodyPr>
          <a:lstStyle>
            <a:lvl1pPr marL="0" indent="0">
              <a:lnSpc>
                <a:spcPct val="89000"/>
              </a:lnSpc>
              <a:spcAft>
                <a:spcPts val="900"/>
              </a:spcAft>
              <a:tabLst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[Section title goes here]</a:t>
            </a:r>
            <a:endParaRPr lang="en-US" dirty="0"/>
          </a:p>
        </p:txBody>
      </p:sp>
      <p:sp>
        <p:nvSpPr>
          <p:cNvPr id="64" name="Text Placeholder 11"/>
          <p:cNvSpPr>
            <a:spLocks noGrp="1"/>
          </p:cNvSpPr>
          <p:nvPr>
            <p:ph type="body" sz="quarter" idx="55" hasCustomPrompt="1"/>
          </p:nvPr>
        </p:nvSpPr>
        <p:spPr>
          <a:xfrm>
            <a:off x="6168008" y="3229568"/>
            <a:ext cx="720724" cy="399456"/>
          </a:xfrm>
        </p:spPr>
        <p:txBody>
          <a:bodyPr lIns="72000" tIns="54000" rIns="0">
            <a:noAutofit/>
          </a:bodyPr>
          <a:lstStyle>
            <a:lvl1pPr marL="694324" indent="-694592">
              <a:lnSpc>
                <a:spcPct val="89000"/>
              </a:lnSpc>
              <a:spcAft>
                <a:spcPts val="900"/>
              </a:spcAft>
              <a:tabLst/>
              <a:defRPr sz="2400" b="0">
                <a:solidFill>
                  <a:schemeClr val="accent2"/>
                </a:solidFill>
                <a:latin typeface="+mj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[#]</a:t>
            </a:r>
          </a:p>
        </p:txBody>
      </p:sp>
      <p:sp>
        <p:nvSpPr>
          <p:cNvPr id="65" name="Text Placeholder 11"/>
          <p:cNvSpPr>
            <a:spLocks noGrp="1"/>
          </p:cNvSpPr>
          <p:nvPr>
            <p:ph type="body" sz="quarter" idx="56" hasCustomPrompt="1"/>
          </p:nvPr>
        </p:nvSpPr>
        <p:spPr>
          <a:xfrm>
            <a:off x="10489183" y="3629023"/>
            <a:ext cx="613682" cy="792164"/>
          </a:xfrm>
        </p:spPr>
        <p:txBody>
          <a:bodyPr tIns="54000" rIns="0">
            <a:noAutofit/>
          </a:bodyPr>
          <a:lstStyle>
            <a:lvl1pPr marL="0" indent="0">
              <a:lnSpc>
                <a:spcPct val="89000"/>
              </a:lnSpc>
              <a:spcAft>
                <a:spcPts val="0"/>
              </a:spcAft>
              <a:buClr>
                <a:srgbClr val="0D73F3"/>
              </a:buClr>
              <a:buFont typeface="Arial" charset="0"/>
              <a:buNone/>
              <a:tabLst/>
              <a:defRPr sz="1200" b="0" i="0">
                <a:solidFill>
                  <a:schemeClr val="accent2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[00 mins]</a:t>
            </a:r>
            <a:endParaRPr lang="en-US" dirty="0"/>
          </a:p>
        </p:txBody>
      </p:sp>
      <p:sp>
        <p:nvSpPr>
          <p:cNvPr id="66" name="Text Placeholder 11"/>
          <p:cNvSpPr>
            <a:spLocks noGrp="1"/>
          </p:cNvSpPr>
          <p:nvPr>
            <p:ph type="body" sz="quarter" idx="57" hasCustomPrompt="1"/>
          </p:nvPr>
        </p:nvSpPr>
        <p:spPr>
          <a:xfrm>
            <a:off x="11208322" y="3629023"/>
            <a:ext cx="612000" cy="792164"/>
          </a:xfrm>
        </p:spPr>
        <p:txBody>
          <a:bodyPr tIns="54000" rIns="0">
            <a:noAutofit/>
          </a:bodyPr>
          <a:lstStyle>
            <a:lvl1pPr marL="0" indent="0" algn="r">
              <a:lnSpc>
                <a:spcPct val="89000"/>
              </a:lnSpc>
              <a:spcAft>
                <a:spcPts val="0"/>
              </a:spcAft>
              <a:buClr>
                <a:srgbClr val="0D73F3"/>
              </a:buClr>
              <a:buFont typeface="Arial" charset="0"/>
              <a:buNone/>
              <a:tabLst/>
              <a:defRPr sz="1200" b="0" i="0">
                <a:solidFill>
                  <a:schemeClr val="accent2"/>
                </a:solidFill>
                <a:latin typeface="+mn-lt"/>
                <a:ea typeface="Calibri" charset="0"/>
                <a:cs typeface="Calibri" charset="0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[00 mins]</a:t>
            </a:r>
            <a:endParaRPr lang="en-US" dirty="0"/>
          </a:p>
        </p:txBody>
      </p:sp>
      <p:sp>
        <p:nvSpPr>
          <p:cNvPr id="67" name="Text Placeholder 4"/>
          <p:cNvSpPr>
            <a:spLocks noGrp="1"/>
          </p:cNvSpPr>
          <p:nvPr>
            <p:ph type="body" sz="quarter" idx="58"/>
          </p:nvPr>
        </p:nvSpPr>
        <p:spPr>
          <a:xfrm>
            <a:off x="6168008" y="3629024"/>
            <a:ext cx="4215717" cy="792164"/>
          </a:xfrm>
        </p:spPr>
        <p:txBody>
          <a:bodyPr lIns="108000" tIns="54000" rIns="0"/>
          <a:lstStyle>
            <a:lvl1pPr marL="180000" indent="-180000">
              <a:buClr>
                <a:schemeClr val="accent2"/>
              </a:buClr>
              <a:buFont typeface="Arial" charset="0"/>
              <a:buChar char="•"/>
              <a:defRPr b="0">
                <a:solidFill>
                  <a:schemeClr val="tx1"/>
                </a:solidFill>
              </a:defRPr>
            </a:lvl1pPr>
            <a:lvl3pPr>
              <a:spcAft>
                <a:spcPts val="0"/>
              </a:spcAft>
              <a:defRPr/>
            </a:lvl3pPr>
          </a:lstStyle>
          <a:p>
            <a:pPr lvl="0"/>
            <a:endParaRPr lang="en-US" dirty="0"/>
          </a:p>
        </p:txBody>
      </p:sp>
      <p:sp>
        <p:nvSpPr>
          <p:cNvPr id="68" name="Text Placeholder 11"/>
          <p:cNvSpPr>
            <a:spLocks noGrp="1"/>
          </p:cNvSpPr>
          <p:nvPr>
            <p:ph type="body" sz="quarter" idx="59" hasCustomPrompt="1"/>
          </p:nvPr>
        </p:nvSpPr>
        <p:spPr>
          <a:xfrm>
            <a:off x="6762273" y="4613869"/>
            <a:ext cx="4931590" cy="399456"/>
          </a:xfrm>
        </p:spPr>
        <p:txBody>
          <a:bodyPr lIns="0" tIns="54000" rIns="0">
            <a:noAutofit/>
          </a:bodyPr>
          <a:lstStyle>
            <a:lvl1pPr marL="0" indent="0">
              <a:lnSpc>
                <a:spcPct val="89000"/>
              </a:lnSpc>
              <a:spcAft>
                <a:spcPts val="900"/>
              </a:spcAft>
              <a:tabLst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[Section title goes here]</a:t>
            </a:r>
            <a:endParaRPr lang="en-US" dirty="0"/>
          </a:p>
        </p:txBody>
      </p:sp>
      <p:sp>
        <p:nvSpPr>
          <p:cNvPr id="69" name="Text Placeholder 11"/>
          <p:cNvSpPr>
            <a:spLocks noGrp="1"/>
          </p:cNvSpPr>
          <p:nvPr>
            <p:ph type="body" sz="quarter" idx="60" hasCustomPrompt="1"/>
          </p:nvPr>
        </p:nvSpPr>
        <p:spPr>
          <a:xfrm>
            <a:off x="6168008" y="4613869"/>
            <a:ext cx="720724" cy="399456"/>
          </a:xfrm>
        </p:spPr>
        <p:txBody>
          <a:bodyPr lIns="72000" tIns="54000" rIns="0">
            <a:noAutofit/>
          </a:bodyPr>
          <a:lstStyle>
            <a:lvl1pPr marL="694324" indent="-694592">
              <a:lnSpc>
                <a:spcPct val="89000"/>
              </a:lnSpc>
              <a:spcAft>
                <a:spcPts val="900"/>
              </a:spcAft>
              <a:tabLst/>
              <a:defRPr sz="2400" b="0">
                <a:solidFill>
                  <a:schemeClr val="accent2"/>
                </a:solidFill>
                <a:latin typeface="+mj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[#]</a:t>
            </a:r>
          </a:p>
        </p:txBody>
      </p:sp>
      <p:sp>
        <p:nvSpPr>
          <p:cNvPr id="70" name="Text Placeholder 11"/>
          <p:cNvSpPr>
            <a:spLocks noGrp="1"/>
          </p:cNvSpPr>
          <p:nvPr>
            <p:ph type="body" sz="quarter" idx="61" hasCustomPrompt="1"/>
          </p:nvPr>
        </p:nvSpPr>
        <p:spPr>
          <a:xfrm>
            <a:off x="10489183" y="5013324"/>
            <a:ext cx="613682" cy="792164"/>
          </a:xfrm>
        </p:spPr>
        <p:txBody>
          <a:bodyPr tIns="54000" rIns="0">
            <a:noAutofit/>
          </a:bodyPr>
          <a:lstStyle>
            <a:lvl1pPr marL="0" indent="0">
              <a:lnSpc>
                <a:spcPct val="89000"/>
              </a:lnSpc>
              <a:spcAft>
                <a:spcPts val="0"/>
              </a:spcAft>
              <a:buClr>
                <a:srgbClr val="0D73F3"/>
              </a:buClr>
              <a:buFont typeface="Arial" charset="0"/>
              <a:buNone/>
              <a:tabLst/>
              <a:defRPr sz="1200" b="0" i="0">
                <a:solidFill>
                  <a:schemeClr val="accent2"/>
                </a:solidFill>
                <a:latin typeface="+mn-lt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[00 mins]</a:t>
            </a:r>
            <a:endParaRPr lang="en-US" dirty="0"/>
          </a:p>
        </p:txBody>
      </p:sp>
      <p:sp>
        <p:nvSpPr>
          <p:cNvPr id="71" name="Text Placeholder 11"/>
          <p:cNvSpPr>
            <a:spLocks noGrp="1"/>
          </p:cNvSpPr>
          <p:nvPr>
            <p:ph type="body" sz="quarter" idx="62" hasCustomPrompt="1"/>
          </p:nvPr>
        </p:nvSpPr>
        <p:spPr>
          <a:xfrm>
            <a:off x="11208322" y="5013324"/>
            <a:ext cx="612000" cy="792164"/>
          </a:xfrm>
        </p:spPr>
        <p:txBody>
          <a:bodyPr tIns="54000" rIns="0">
            <a:noAutofit/>
          </a:bodyPr>
          <a:lstStyle>
            <a:lvl1pPr marL="0" indent="0" algn="r">
              <a:lnSpc>
                <a:spcPct val="89000"/>
              </a:lnSpc>
              <a:spcAft>
                <a:spcPts val="0"/>
              </a:spcAft>
              <a:buClr>
                <a:srgbClr val="0D73F3"/>
              </a:buClr>
              <a:buFont typeface="Arial" charset="0"/>
              <a:buNone/>
              <a:tabLst/>
              <a:defRPr sz="1200" b="0" i="0">
                <a:solidFill>
                  <a:schemeClr val="accent2"/>
                </a:solidFill>
                <a:latin typeface="+mn-lt"/>
                <a:ea typeface="Calibri" charset="0"/>
                <a:cs typeface="Calibri" charset="0"/>
              </a:defRPr>
            </a:lvl1pPr>
            <a:lvl2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 b="0" i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0" indent="0">
              <a:lnSpc>
                <a:spcPct val="89000"/>
              </a:lnSpc>
              <a:spcAft>
                <a:spcPts val="900"/>
              </a:spcAft>
              <a:buNone/>
              <a:defRPr sz="3599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89000"/>
              </a:lnSpc>
              <a:spcAft>
                <a:spcPts val="900"/>
              </a:spcAft>
              <a:buFont typeface="Arial" charset="0"/>
              <a:buNone/>
              <a:defRPr sz="3599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[00 mins]</a:t>
            </a:r>
            <a:endParaRPr lang="en-US" dirty="0"/>
          </a:p>
        </p:txBody>
      </p:sp>
      <p:sp>
        <p:nvSpPr>
          <p:cNvPr id="72" name="Text Placeholder 4"/>
          <p:cNvSpPr>
            <a:spLocks noGrp="1"/>
          </p:cNvSpPr>
          <p:nvPr>
            <p:ph type="body" sz="quarter" idx="63"/>
          </p:nvPr>
        </p:nvSpPr>
        <p:spPr>
          <a:xfrm>
            <a:off x="6168008" y="5013325"/>
            <a:ext cx="4215717" cy="792164"/>
          </a:xfrm>
        </p:spPr>
        <p:txBody>
          <a:bodyPr lIns="108000" tIns="54000" rIns="0"/>
          <a:lstStyle>
            <a:lvl1pPr marL="180000" indent="-180000">
              <a:buClr>
                <a:schemeClr val="accent2"/>
              </a:buClr>
              <a:buFont typeface="Arial" charset="0"/>
              <a:buChar char="•"/>
              <a:defRPr b="0">
                <a:solidFill>
                  <a:schemeClr val="tx1"/>
                </a:solidFill>
              </a:defRPr>
            </a:lvl1pPr>
            <a:lvl3pPr>
              <a:spcAft>
                <a:spcPts val="0"/>
              </a:spcAft>
              <a:defRPr/>
            </a:lvl3pPr>
          </a:lstStyle>
          <a:p>
            <a:pPr lvl="0"/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15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[Text 2 Columns Layout]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34963" y="1844675"/>
            <a:ext cx="4963641" cy="3888581"/>
          </a:xfrm>
        </p:spPr>
        <p:txBody>
          <a:bodyPr tIns="9000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53"/>
          </p:nvPr>
        </p:nvSpPr>
        <p:spPr>
          <a:xfrm>
            <a:off x="6172671" y="1844675"/>
            <a:ext cx="4963641" cy="3888581"/>
          </a:xfrm>
        </p:spPr>
        <p:txBody>
          <a:bodyPr tIns="9000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[Text 3 Columns Layout]</a:t>
            </a:r>
            <a:endParaRPr lang="en-US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34962" y="1844675"/>
            <a:ext cx="3419998" cy="3888581"/>
          </a:xfrm>
        </p:spPr>
        <p:txBody>
          <a:bodyPr tIns="9000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60"/>
          </p:nvPr>
        </p:nvSpPr>
        <p:spPr>
          <a:xfrm>
            <a:off x="4241999" y="1844675"/>
            <a:ext cx="3419998" cy="3888581"/>
          </a:xfrm>
        </p:spPr>
        <p:txBody>
          <a:bodyPr tIns="9000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61"/>
          </p:nvPr>
        </p:nvSpPr>
        <p:spPr>
          <a:xfrm>
            <a:off x="8149036" y="1844675"/>
            <a:ext cx="3419998" cy="3888581"/>
          </a:xfrm>
        </p:spPr>
        <p:txBody>
          <a:bodyPr tIns="9000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22.xml"/><Relationship Id="rId50" Type="http://schemas.openxmlformats.org/officeDocument/2006/relationships/slideLayout" Target="../slideLayouts/slideLayout53.xml"/><Relationship Id="rId51" Type="http://schemas.openxmlformats.org/officeDocument/2006/relationships/slideLayout" Target="../slideLayouts/slideLayout54.xml"/><Relationship Id="rId52" Type="http://schemas.openxmlformats.org/officeDocument/2006/relationships/slideLayout" Target="../slideLayouts/slideLayout55.xml"/><Relationship Id="rId53" Type="http://schemas.openxmlformats.org/officeDocument/2006/relationships/theme" Target="../theme/theme2.xml"/><Relationship Id="rId40" Type="http://schemas.openxmlformats.org/officeDocument/2006/relationships/slideLayout" Target="../slideLayouts/slideLayout43.xml"/><Relationship Id="rId41" Type="http://schemas.openxmlformats.org/officeDocument/2006/relationships/slideLayout" Target="../slideLayouts/slideLayout44.xml"/><Relationship Id="rId42" Type="http://schemas.openxmlformats.org/officeDocument/2006/relationships/slideLayout" Target="../slideLayouts/slideLayout45.xml"/><Relationship Id="rId43" Type="http://schemas.openxmlformats.org/officeDocument/2006/relationships/slideLayout" Target="../slideLayouts/slideLayout46.xml"/><Relationship Id="rId44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48.xml"/><Relationship Id="rId46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1.xml"/><Relationship Id="rId49" Type="http://schemas.openxmlformats.org/officeDocument/2006/relationships/slideLayout" Target="../slideLayouts/slideLayout5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slideLayout" Target="../slideLayouts/slideLayout10.xml"/><Relationship Id="rId8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2.xml"/><Relationship Id="rId30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34.xml"/><Relationship Id="rId32" Type="http://schemas.openxmlformats.org/officeDocument/2006/relationships/slideLayout" Target="../slideLayouts/slideLayout35.xml"/><Relationship Id="rId33" Type="http://schemas.openxmlformats.org/officeDocument/2006/relationships/slideLayout" Target="../slideLayouts/slideLayout36.xml"/><Relationship Id="rId34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38.xml"/><Relationship Id="rId36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1.xml"/><Relationship Id="rId39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27.xml"/><Relationship Id="rId25" Type="http://schemas.openxmlformats.org/officeDocument/2006/relationships/slideLayout" Target="../slideLayouts/slideLayout28.xml"/><Relationship Id="rId26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4962" y="1844675"/>
            <a:ext cx="9361487" cy="15843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964" y="4221163"/>
            <a:ext cx="2881311" cy="19796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334800" y="6400800"/>
            <a:ext cx="3600451" cy="26032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600" kern="1200" spc="-10" baseline="0">
                <a:solidFill>
                  <a:schemeClr val="bg1"/>
                </a:solidFill>
                <a:latin typeface="+mn-lt"/>
                <a:ea typeface="Trebuchet MS" charset="0"/>
                <a:cs typeface="Trebuchet MS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126"/>
            <a:r>
              <a:rPr lang="en-US" dirty="0" smtClean="0">
                <a:solidFill>
                  <a:srgbClr val="FFFFFF"/>
                </a:solidFill>
              </a:rPr>
              <a:t>All content Copyright © </a:t>
            </a:r>
            <a:r>
              <a:rPr lang="is-IS" dirty="0" smtClean="0">
                <a:solidFill>
                  <a:srgbClr val="FFFFFF"/>
                </a:solidFill>
              </a:rPr>
              <a:t>2017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QuantumBlack</a:t>
            </a:r>
            <a:r>
              <a:rPr lang="en-US" dirty="0" smtClean="0">
                <a:solidFill>
                  <a:srgbClr val="FFFFFF"/>
                </a:solidFill>
              </a:rPr>
              <a:t> Visual Analytics Ltd.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4931" y="6370535"/>
            <a:ext cx="1682107" cy="33050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7115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l" defTabSz="914172" rtl="0" eaLnBrk="1" latinLnBrk="0" hangingPunct="1">
        <a:lnSpc>
          <a:spcPct val="86000"/>
        </a:lnSpc>
        <a:spcBef>
          <a:spcPct val="0"/>
        </a:spcBef>
        <a:buNone/>
        <a:defRPr sz="3599" kern="1200" spc="-7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89000"/>
        </a:lnSpc>
        <a:spcBef>
          <a:spcPts val="0"/>
        </a:spcBef>
        <a:spcAft>
          <a:spcPts val="600"/>
        </a:spcAft>
        <a:buFontTx/>
        <a:buNone/>
        <a:tabLst/>
        <a:defRPr sz="1400" b="0" i="0" kern="1200">
          <a:solidFill>
            <a:schemeClr val="bg1"/>
          </a:solidFill>
          <a:latin typeface="+mn-lt"/>
          <a:ea typeface="Calibri" charset="0"/>
          <a:cs typeface="Calibri" charset="0"/>
        </a:defRPr>
      </a:lvl1pPr>
      <a:lvl2pPr marL="8464" indent="0" algn="l" defTabSz="914172" rtl="0" eaLnBrk="1" latinLnBrk="0" hangingPunct="1">
        <a:lnSpc>
          <a:spcPct val="89000"/>
        </a:lnSpc>
        <a:spcBef>
          <a:spcPts val="0"/>
        </a:spcBef>
        <a:spcAft>
          <a:spcPts val="600"/>
        </a:spcAft>
        <a:buFontTx/>
        <a:buNone/>
        <a:tabLst/>
        <a:defRPr sz="1400" b="1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80000" indent="-180000" algn="l" defTabSz="914172" rtl="0" eaLnBrk="1" latinLnBrk="0" hangingPunct="1">
        <a:lnSpc>
          <a:spcPct val="89000"/>
        </a:lnSpc>
        <a:spcBef>
          <a:spcPts val="0"/>
        </a:spcBef>
        <a:spcAft>
          <a:spcPts val="600"/>
        </a:spcAft>
        <a:buFont typeface="Arial" charset="0"/>
        <a:buChar char="•"/>
        <a:tabLst/>
        <a:defRPr sz="14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360000" indent="-180000" algn="l" defTabSz="914172" rtl="0" eaLnBrk="1" latinLnBrk="0" hangingPunct="1">
        <a:lnSpc>
          <a:spcPct val="89000"/>
        </a:lnSpc>
        <a:spcBef>
          <a:spcPts val="0"/>
        </a:spcBef>
        <a:spcAft>
          <a:spcPts val="600"/>
        </a:spcAft>
        <a:buFont typeface="Arial" charset="0"/>
        <a:buChar char="•"/>
        <a:tabLst/>
        <a:defRPr sz="14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8464" indent="0" algn="l" defTabSz="914172" rtl="0" eaLnBrk="1" latinLnBrk="0" hangingPunct="1">
        <a:lnSpc>
          <a:spcPct val="89000"/>
        </a:lnSpc>
        <a:spcBef>
          <a:spcPts val="0"/>
        </a:spcBef>
        <a:spcAft>
          <a:spcPts val="600"/>
        </a:spcAft>
        <a:buFontTx/>
        <a:buNone/>
        <a:tabLst/>
        <a:defRPr sz="1200" b="1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8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8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5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906">
          <p15:clr>
            <a:srgbClr val="F26B43"/>
          </p15:clr>
        </p15:guide>
        <p15:guide id="2" pos="211">
          <p15:clr>
            <a:srgbClr val="F26B43"/>
          </p15:clr>
        </p15:guide>
        <p15:guide id="3" pos="7469">
          <p15:clr>
            <a:srgbClr val="F26B43"/>
          </p15:clr>
        </p15:guide>
        <p15:guide id="4" orient="horz" pos="414">
          <p15:clr>
            <a:srgbClr val="F26B43"/>
          </p15:clr>
        </p15:guide>
        <p15:guide id="5" pos="3840">
          <p15:clr>
            <a:srgbClr val="F26B43"/>
          </p15:clr>
        </p15:guide>
        <p15:guide id="6" pos="4294">
          <p15:clr>
            <a:srgbClr val="F26B43"/>
          </p15:clr>
        </p15:guide>
        <p15:guide id="7" pos="4747">
          <p15:clr>
            <a:srgbClr val="F26B43"/>
          </p15:clr>
        </p15:guide>
        <p15:guide id="8" pos="5201">
          <p15:clr>
            <a:srgbClr val="F26B43"/>
          </p15:clr>
        </p15:guide>
        <p15:guide id="9" pos="5654">
          <p15:clr>
            <a:srgbClr val="F26B43"/>
          </p15:clr>
        </p15:guide>
        <p15:guide id="10" pos="6108">
          <p15:clr>
            <a:srgbClr val="F26B43"/>
          </p15:clr>
        </p15:guide>
        <p15:guide id="11" pos="6562">
          <p15:clr>
            <a:srgbClr val="F26B43"/>
          </p15:clr>
        </p15:guide>
        <p15:guide id="12" pos="7015">
          <p15:clr>
            <a:srgbClr val="F26B43"/>
          </p15:clr>
        </p15:guide>
        <p15:guide id="13" pos="3386">
          <p15:clr>
            <a:srgbClr val="F26B43"/>
          </p15:clr>
        </p15:guide>
        <p15:guide id="14" pos="2933">
          <p15:clr>
            <a:srgbClr val="F26B43"/>
          </p15:clr>
        </p15:guide>
        <p15:guide id="15" pos="2479">
          <p15:clr>
            <a:srgbClr val="F26B43"/>
          </p15:clr>
        </p15:guide>
        <p15:guide id="16" pos="2026">
          <p15:clr>
            <a:srgbClr val="F26B43"/>
          </p15:clr>
        </p15:guide>
        <p15:guide id="17" pos="1572">
          <p15:clr>
            <a:srgbClr val="F26B43"/>
          </p15:clr>
        </p15:guide>
        <p15:guide id="18" pos="1118">
          <p15:clr>
            <a:srgbClr val="F26B43"/>
          </p15:clr>
        </p15:guide>
        <p15:guide id="19" pos="665">
          <p15:clr>
            <a:srgbClr val="F26B43"/>
          </p15:clr>
        </p15:guide>
        <p15:guide id="20" orient="horz" pos="2160">
          <p15:clr>
            <a:srgbClr val="F26B43"/>
          </p15:clr>
        </p15:guide>
        <p15:guide id="21" orient="horz" pos="1911">
          <p15:clr>
            <a:srgbClr val="F26B43"/>
          </p15:clr>
        </p15:guide>
        <p15:guide id="22" orient="horz" pos="1661">
          <p15:clr>
            <a:srgbClr val="F26B43"/>
          </p15:clr>
        </p15:guide>
        <p15:guide id="23" orient="horz" pos="1412">
          <p15:clr>
            <a:srgbClr val="F26B43"/>
          </p15:clr>
        </p15:guide>
        <p15:guide id="24" orient="horz" pos="1162">
          <p15:clr>
            <a:srgbClr val="F26B43"/>
          </p15:clr>
        </p15:guide>
        <p15:guide id="25" orient="horz" pos="913">
          <p15:clr>
            <a:srgbClr val="F26B43"/>
          </p15:clr>
        </p15:guide>
        <p15:guide id="26" orient="horz" pos="663">
          <p15:clr>
            <a:srgbClr val="F26B43"/>
          </p15:clr>
        </p15:guide>
        <p15:guide id="27" orient="horz" pos="2409">
          <p15:clr>
            <a:srgbClr val="F26B43"/>
          </p15:clr>
        </p15:guide>
        <p15:guide id="28" orient="horz" pos="265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378" y="657224"/>
            <a:ext cx="11521660" cy="673200"/>
          </a:xfrm>
          <a:prstGeom prst="rect">
            <a:avLst/>
          </a:prstGeom>
        </p:spPr>
        <p:txBody>
          <a:bodyPr vert="horz" lIns="0" tIns="0" rIns="0" bIns="118800" rtlCol="0" anchor="b" anchorCtr="0">
            <a:no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963" y="1844676"/>
            <a:ext cx="2881312" cy="123899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 smtClean="0"/>
              <a:t>Click to edit </a:t>
            </a: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334963" y="6400800"/>
            <a:ext cx="3600450" cy="26032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600" kern="1200" spc="-10" baseline="0">
                <a:solidFill>
                  <a:schemeClr val="tx1"/>
                </a:solidFill>
                <a:latin typeface="+mn-lt"/>
                <a:ea typeface="Trebuchet MS" charset="0"/>
                <a:cs typeface="Trebuchet MS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126"/>
            <a:r>
              <a:rPr lang="en-US" dirty="0" smtClean="0">
                <a:solidFill>
                  <a:srgbClr val="000000"/>
                </a:solidFill>
              </a:rPr>
              <a:t>All content Copyright © </a:t>
            </a:r>
            <a:r>
              <a:rPr lang="is-IS" dirty="0" smtClean="0">
                <a:solidFill>
                  <a:srgbClr val="000000"/>
                </a:solidFill>
              </a:rPr>
              <a:t>2017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QuantumBlack</a:t>
            </a:r>
            <a:r>
              <a:rPr lang="en-US" dirty="0" smtClean="0">
                <a:solidFill>
                  <a:srgbClr val="000000"/>
                </a:solidFill>
              </a:rPr>
              <a:t> Visual Analytics Ltd.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Slide Number Placeholder 8"/>
          <p:cNvSpPr txBox="1">
            <a:spLocks/>
          </p:cNvSpPr>
          <p:nvPr userDrawn="1"/>
        </p:nvSpPr>
        <p:spPr>
          <a:xfrm>
            <a:off x="11596055" y="6400800"/>
            <a:ext cx="260983" cy="26032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600" b="0" i="0" kern="1200">
                <a:solidFill>
                  <a:schemeClr val="bg1"/>
                </a:solidFill>
                <a:latin typeface="+mn-lt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126"/>
            <a:fld id="{E2D427D2-8E18-F848-9BAC-5F07EDDF0FB0}" type="slidenum">
              <a:rPr lang="en-US" smtClean="0">
                <a:solidFill>
                  <a:srgbClr val="FFFFFF"/>
                </a:solidFill>
              </a:rPr>
              <a:pPr defTabSz="914126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3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7" r:id="rId23"/>
    <p:sldLayoutId id="2147483688" r:id="rId24"/>
    <p:sldLayoutId id="2147483689" r:id="rId25"/>
    <p:sldLayoutId id="2147483690" r:id="rId26"/>
    <p:sldLayoutId id="2147483691" r:id="rId27"/>
    <p:sldLayoutId id="2147483692" r:id="rId28"/>
    <p:sldLayoutId id="2147483693" r:id="rId29"/>
    <p:sldLayoutId id="2147483694" r:id="rId30"/>
    <p:sldLayoutId id="2147483695" r:id="rId31"/>
    <p:sldLayoutId id="2147483696" r:id="rId32"/>
    <p:sldLayoutId id="2147483697" r:id="rId33"/>
    <p:sldLayoutId id="2147483698" r:id="rId34"/>
    <p:sldLayoutId id="2147483699" r:id="rId35"/>
    <p:sldLayoutId id="2147483700" r:id="rId36"/>
    <p:sldLayoutId id="2147483701" r:id="rId37"/>
    <p:sldLayoutId id="2147483702" r:id="rId38"/>
    <p:sldLayoutId id="2147483703" r:id="rId39"/>
    <p:sldLayoutId id="2147483704" r:id="rId40"/>
    <p:sldLayoutId id="2147483705" r:id="rId41"/>
    <p:sldLayoutId id="2147483706" r:id="rId42"/>
    <p:sldLayoutId id="2147483707" r:id="rId43"/>
    <p:sldLayoutId id="2147483708" r:id="rId44"/>
    <p:sldLayoutId id="2147483709" r:id="rId45"/>
    <p:sldLayoutId id="2147483710" r:id="rId46"/>
    <p:sldLayoutId id="2147483711" r:id="rId47"/>
    <p:sldLayoutId id="2147483712" r:id="rId48"/>
    <p:sldLayoutId id="2147483713" r:id="rId49"/>
    <p:sldLayoutId id="2147483714" r:id="rId50"/>
    <p:sldLayoutId id="2147483715" r:id="rId51"/>
    <p:sldLayoutId id="2147483716" r:id="rId52"/>
  </p:sldLayoutIdLst>
  <p:hf hdr="0" ftr="0" dt="0"/>
  <p:txStyles>
    <p:titleStyle>
      <a:lvl1pPr algn="l" defTabSz="914172" rtl="0" eaLnBrk="1" latinLnBrk="0" hangingPunct="1">
        <a:lnSpc>
          <a:spcPct val="86000"/>
        </a:lnSpc>
        <a:spcBef>
          <a:spcPct val="0"/>
        </a:spcBef>
        <a:buNone/>
        <a:defRPr sz="2400" kern="1200" spc="-7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89000"/>
        </a:lnSpc>
        <a:spcBef>
          <a:spcPts val="0"/>
        </a:spcBef>
        <a:spcAft>
          <a:spcPts val="600"/>
        </a:spcAft>
        <a:buFontTx/>
        <a:buNone/>
        <a:tabLst/>
        <a:defRPr sz="1400" b="0" i="0" kern="1200">
          <a:solidFill>
            <a:schemeClr val="tx1"/>
          </a:solidFill>
          <a:latin typeface="+mn-lt"/>
          <a:ea typeface="Calibri" charset="0"/>
          <a:cs typeface="Calibri" charset="0"/>
        </a:defRPr>
      </a:lvl1pPr>
      <a:lvl2pPr marL="8464" indent="0" algn="l" defTabSz="914172" rtl="0" eaLnBrk="1" latinLnBrk="0" hangingPunct="1">
        <a:lnSpc>
          <a:spcPct val="89000"/>
        </a:lnSpc>
        <a:spcBef>
          <a:spcPts val="0"/>
        </a:spcBef>
        <a:spcAft>
          <a:spcPts val="600"/>
        </a:spcAft>
        <a:buClr>
          <a:schemeClr val="accent2"/>
        </a:buClr>
        <a:buFontTx/>
        <a:buNone/>
        <a:tabLst/>
        <a:defRPr sz="1400" b="1" i="0" kern="1200">
          <a:solidFill>
            <a:schemeClr val="accent2"/>
          </a:solidFill>
          <a:latin typeface="+mn-lt"/>
          <a:ea typeface="+mn-ea"/>
          <a:cs typeface="+mn-cs"/>
        </a:defRPr>
      </a:lvl2pPr>
      <a:lvl3pPr marL="180000" indent="-180000" algn="l" defTabSz="914172" rtl="0" eaLnBrk="1" latinLnBrk="0" hangingPunct="1">
        <a:lnSpc>
          <a:spcPct val="89000"/>
        </a:lnSpc>
        <a:spcBef>
          <a:spcPts val="0"/>
        </a:spcBef>
        <a:spcAft>
          <a:spcPts val="600"/>
        </a:spcAft>
        <a:buClr>
          <a:schemeClr val="accent2"/>
        </a:buClr>
        <a:buFont typeface="Arial" charset="0"/>
        <a:buChar char="•"/>
        <a:tabLst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172" rtl="0" eaLnBrk="1" latinLnBrk="0" hangingPunct="1">
        <a:lnSpc>
          <a:spcPct val="89000"/>
        </a:lnSpc>
        <a:spcBef>
          <a:spcPts val="0"/>
        </a:spcBef>
        <a:spcAft>
          <a:spcPts val="600"/>
        </a:spcAft>
        <a:buClr>
          <a:schemeClr val="accent2"/>
        </a:buClr>
        <a:buFont typeface="Arial" charset="0"/>
        <a:buChar char="•"/>
        <a:tabLst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8464" indent="0" algn="l" defTabSz="914172" rtl="0" eaLnBrk="1" latinLnBrk="0" hangingPunct="1">
        <a:lnSpc>
          <a:spcPct val="89000"/>
        </a:lnSpc>
        <a:spcBef>
          <a:spcPts val="0"/>
        </a:spcBef>
        <a:spcAft>
          <a:spcPts val="600"/>
        </a:spcAft>
        <a:buFontTx/>
        <a:buNone/>
        <a:tabLst/>
        <a:defRPr sz="1200" b="1" i="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8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8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5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906">
          <p15:clr>
            <a:srgbClr val="F26B43"/>
          </p15:clr>
        </p15:guide>
        <p15:guide id="2" pos="211">
          <p15:clr>
            <a:srgbClr val="F26B43"/>
          </p15:clr>
        </p15:guide>
        <p15:guide id="3" pos="7469">
          <p15:clr>
            <a:srgbClr val="F26B43"/>
          </p15:clr>
        </p15:guide>
        <p15:guide id="4" orient="horz" pos="414">
          <p15:clr>
            <a:srgbClr val="F26B43"/>
          </p15:clr>
        </p15:guide>
        <p15:guide id="5" pos="3840">
          <p15:clr>
            <a:srgbClr val="F26B43"/>
          </p15:clr>
        </p15:guide>
        <p15:guide id="6" pos="4294">
          <p15:clr>
            <a:srgbClr val="F26B43"/>
          </p15:clr>
        </p15:guide>
        <p15:guide id="7" pos="4747">
          <p15:clr>
            <a:srgbClr val="F26B43"/>
          </p15:clr>
        </p15:guide>
        <p15:guide id="8" pos="5201">
          <p15:clr>
            <a:srgbClr val="F26B43"/>
          </p15:clr>
        </p15:guide>
        <p15:guide id="9" pos="5654">
          <p15:clr>
            <a:srgbClr val="F26B43"/>
          </p15:clr>
        </p15:guide>
        <p15:guide id="10" pos="6108">
          <p15:clr>
            <a:srgbClr val="F26B43"/>
          </p15:clr>
        </p15:guide>
        <p15:guide id="11" pos="6562">
          <p15:clr>
            <a:srgbClr val="F26B43"/>
          </p15:clr>
        </p15:guide>
        <p15:guide id="12" pos="7015">
          <p15:clr>
            <a:srgbClr val="F26B43"/>
          </p15:clr>
        </p15:guide>
        <p15:guide id="13" pos="3386">
          <p15:clr>
            <a:srgbClr val="F26B43"/>
          </p15:clr>
        </p15:guide>
        <p15:guide id="14" pos="2933">
          <p15:clr>
            <a:srgbClr val="F26B43"/>
          </p15:clr>
        </p15:guide>
        <p15:guide id="15" pos="2479">
          <p15:clr>
            <a:srgbClr val="F26B43"/>
          </p15:clr>
        </p15:guide>
        <p15:guide id="16" pos="2026">
          <p15:clr>
            <a:srgbClr val="F26B43"/>
          </p15:clr>
        </p15:guide>
        <p15:guide id="17" pos="1572">
          <p15:clr>
            <a:srgbClr val="F26B43"/>
          </p15:clr>
        </p15:guide>
        <p15:guide id="18" pos="1118">
          <p15:clr>
            <a:srgbClr val="F26B43"/>
          </p15:clr>
        </p15:guide>
        <p15:guide id="19" pos="665">
          <p15:clr>
            <a:srgbClr val="F26B43"/>
          </p15:clr>
        </p15:guide>
        <p15:guide id="20" orient="horz" pos="2160">
          <p15:clr>
            <a:srgbClr val="F26B43"/>
          </p15:clr>
        </p15:guide>
        <p15:guide id="21" orient="horz" pos="913">
          <p15:clr>
            <a:srgbClr val="F26B43"/>
          </p15:clr>
        </p15:guide>
        <p15:guide id="22" orient="horz" pos="1412">
          <p15:clr>
            <a:srgbClr val="F26B43"/>
          </p15:clr>
        </p15:guide>
        <p15:guide id="23" orient="horz" pos="1661">
          <p15:clr>
            <a:srgbClr val="F26B43"/>
          </p15:clr>
        </p15:guide>
        <p15:guide id="24" orient="horz" pos="1911">
          <p15:clr>
            <a:srgbClr val="F26B43"/>
          </p15:clr>
        </p15:guide>
        <p15:guide id="25" orient="horz" pos="1162">
          <p15:clr>
            <a:srgbClr val="F26B43"/>
          </p15:clr>
        </p15:guide>
        <p15:guide id="26" orient="horz" pos="2409">
          <p15:clr>
            <a:srgbClr val="F26B43"/>
          </p15:clr>
        </p15:guide>
        <p15:guide id="27" orient="horz" pos="3657">
          <p15:clr>
            <a:srgbClr val="F26B43"/>
          </p15:clr>
        </p15:guide>
        <p15:guide id="28" orient="horz" pos="2659">
          <p15:clr>
            <a:srgbClr val="F26B43"/>
          </p15:clr>
        </p15:guide>
        <p15:guide id="29" orient="horz" pos="663">
          <p15:clr>
            <a:srgbClr val="F26B43"/>
          </p15:clr>
        </p15:guide>
        <p15:guide id="30" orient="horz" pos="315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90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90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012.2599" TargetMode="External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100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90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comments" Target="../comments/comment2.xm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comments" Target="../comments/comment3.xm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comments" Target="../comments/comment4.xm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34962" y="1449388"/>
            <a:ext cx="11037888" cy="1979612"/>
          </a:xfrm>
        </p:spPr>
        <p:txBody>
          <a:bodyPr/>
          <a:lstStyle/>
          <a:p>
            <a:r>
              <a:rPr lang="en-US" dirty="0" smtClean="0"/>
              <a:t>Bayesian optimization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PyData</a:t>
            </a:r>
            <a:r>
              <a:rPr lang="en-US" dirty="0" smtClean="0"/>
              <a:t> London 2017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6</a:t>
            </a:r>
            <a:r>
              <a:rPr lang="en-US" baseline="30000" dirty="0" smtClean="0"/>
              <a:t>th</a:t>
            </a:r>
            <a:r>
              <a:rPr lang="en-US" dirty="0" smtClean="0"/>
              <a:t> of May, 2017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Thomas Huijskens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334800" y="252000"/>
            <a:ext cx="11522075" cy="0"/>
          </a:xfrm>
          <a:prstGeom prst="line">
            <a:avLst/>
          </a:prstGeom>
          <a:ln w="63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35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Bayesian optimization is only beneficial in certain situations</a:t>
            </a:r>
            <a:endParaRPr lang="en-US" sz="28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34800" y="252000"/>
            <a:ext cx="11522075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9"/>
              <p:cNvSpPr>
                <a:spLocks noGrp="1"/>
              </p:cNvSpPr>
              <p:nvPr>
                <p:ph type="body" sz="quarter" idx="4294967295"/>
              </p:nvPr>
            </p:nvSpPr>
            <p:spPr>
              <a:xfrm>
                <a:off x="335044" y="2165515"/>
                <a:ext cx="11521912" cy="3091103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en-GB" sz="2400" dirty="0" smtClean="0"/>
                  <a:t>In Bayesian optimization, we are building a probabilistic model for the performance metric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GB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ℳ</m:t>
                        </m:r>
                      </m:sub>
                    </m:sSub>
                    <m:r>
                      <a:rPr lang="en-GB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GB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  <m:r>
                      <a:rPr lang="en-GB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latin typeface="Calibri" charset="0"/>
                  </a:rPr>
                  <a:t>. This introduces computational overhead.</a:t>
                </a:r>
              </a:p>
              <a:p>
                <a:endParaRPr lang="en-US" sz="2400" dirty="0">
                  <a:latin typeface="Calibri" charset="0"/>
                </a:endParaRPr>
              </a:p>
              <a:p>
                <a:r>
                  <a:rPr lang="en-US" sz="2400" dirty="0" smtClean="0">
                    <a:latin typeface="Calibri" charset="0"/>
                  </a:rPr>
                  <a:t>As a result, applying Bayesian optimization only really makes sense if </a:t>
                </a:r>
              </a:p>
              <a:p>
                <a:endParaRPr lang="en-US" sz="2400" dirty="0" smtClean="0">
                  <a:latin typeface="Calibri" charset="0"/>
                </a:endParaRPr>
              </a:p>
              <a:p>
                <a:pPr marL="522900" lvl="2" indent="-342900"/>
                <a:r>
                  <a:rPr lang="en-US" sz="2400" dirty="0" smtClean="0">
                    <a:latin typeface="Calibri" charset="0"/>
                  </a:rPr>
                  <a:t>The number of </a:t>
                </a:r>
                <a:r>
                  <a:rPr lang="en-US" sz="2400" dirty="0" err="1" smtClean="0">
                    <a:latin typeface="Calibri" charset="0"/>
                  </a:rPr>
                  <a:t>hyperparameters</a:t>
                </a:r>
                <a:r>
                  <a:rPr lang="en-US" sz="2400" dirty="0" smtClean="0">
                    <a:latin typeface="Calibri" charset="0"/>
                  </a:rPr>
                  <a:t> is very high (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r>
                  <a:rPr lang="en-US" sz="2400" dirty="0" smtClean="0">
                    <a:latin typeface="Calibri" charset="0"/>
                  </a:rPr>
                  <a:t> is of high dimension); or</a:t>
                </a:r>
              </a:p>
              <a:p>
                <a:pPr marL="522900" lvl="2" indent="-342900"/>
                <a:endParaRPr lang="en-US" sz="2400" dirty="0" smtClean="0">
                  <a:latin typeface="Calibri" charset="0"/>
                </a:endParaRPr>
              </a:p>
              <a:p>
                <a:pPr marL="522900" lvl="2" indent="-342900"/>
                <a:r>
                  <a:rPr lang="en-US" sz="2400" dirty="0" smtClean="0">
                    <a:latin typeface="Calibri" charset="0"/>
                  </a:rPr>
                  <a:t>It is computationally very expensive to evaluate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GB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ℳ</m:t>
                        </m:r>
                      </m:sub>
                    </m:sSub>
                    <m:r>
                      <a:rPr lang="en-GB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GB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  <m:r>
                      <a:rPr lang="en-GB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latin typeface="Calibri" charset="0"/>
                  </a:rPr>
                  <a:t> for a single point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r>
                  <a:rPr lang="en-US" sz="2400" dirty="0" smtClean="0">
                    <a:latin typeface="Calibri" charset="0"/>
                  </a:rPr>
                  <a:t>.</a:t>
                </a:r>
                <a:endParaRPr lang="en-US" sz="2400" dirty="0">
                  <a:latin typeface="Calibri" charset="0"/>
                </a:endParaRPr>
              </a:p>
            </p:txBody>
          </p:sp>
        </mc:Choice>
        <mc:Fallback xmlns="">
          <p:sp>
            <p:nvSpPr>
              <p:cNvPr id="6" name="Text Placeholder 1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/>
              </p:nvPr>
            </p:nvSpPr>
            <p:spPr>
              <a:xfrm>
                <a:off x="335044" y="2165515"/>
                <a:ext cx="11521912" cy="3091103"/>
              </a:xfrm>
              <a:prstGeom prst="rect">
                <a:avLst/>
              </a:prstGeom>
              <a:blipFill rotWithShape="0">
                <a:blip r:embed="rId3"/>
                <a:stretch>
                  <a:fillRect l="-1640" t="-4339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035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34800" y="252000"/>
            <a:ext cx="11522075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/>
              <p:cNvSpPr/>
              <p:nvPr/>
            </p:nvSpPr>
            <p:spPr>
              <a:xfrm>
                <a:off x="4100512" y="1330424"/>
                <a:ext cx="3214688" cy="17859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ysClr val="windowText" lastClr="000000"/>
                    </a:solidFill>
                  </a:rPr>
                  <a:t>Evaluate performance of learner </a:t>
                </a:r>
                <a:r>
                  <a:rPr lang="en-US" i="1" dirty="0" smtClean="0">
                    <a:solidFill>
                      <a:sysClr val="windowText" lastClr="000000"/>
                    </a:solidFill>
                  </a:rPr>
                  <a:t>f</a:t>
                </a:r>
                <a:r>
                  <a:rPr lang="en-US" dirty="0" smtClean="0">
                    <a:solidFill>
                      <a:sysClr val="windowText" lastClr="000000"/>
                    </a:solidFill>
                  </a:rPr>
                  <a:t> with parameters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ysClr val="windowText" lastClr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" name="Oval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512" y="1330424"/>
                <a:ext cx="3214688" cy="1785938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1300163" y="3687861"/>
            <a:ext cx="3214688" cy="1785938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Update current belief of </a:t>
            </a:r>
            <a:r>
              <a:rPr lang="en-US" smtClean="0">
                <a:solidFill>
                  <a:sysClr val="windowText" lastClr="000000"/>
                </a:solidFill>
              </a:rPr>
              <a:t>loss surface of the learner </a:t>
            </a:r>
            <a:r>
              <a:rPr lang="en-US" i="1" smtClean="0">
                <a:solidFill>
                  <a:sysClr val="windowText" lastClr="000000"/>
                </a:solidFill>
              </a:rPr>
              <a:t>f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>
              <a:xfrm>
                <a:off x="6972300" y="3687861"/>
                <a:ext cx="3214688" cy="17859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ysClr val="windowText" lastClr="000000"/>
                    </a:solidFill>
                  </a:rPr>
                  <a:t>Choose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ysClr val="windowText" lastClr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r>
                  <a:rPr lang="en-US" dirty="0" smtClean="0">
                    <a:solidFill>
                      <a:sysClr val="windowText" lastClr="000000"/>
                    </a:solidFill>
                  </a:rPr>
                  <a:t> that </a:t>
                </a:r>
                <a:r>
                  <a:rPr lang="en-US" dirty="0" err="1" smtClean="0">
                    <a:solidFill>
                      <a:sysClr val="windowText" lastClr="000000"/>
                    </a:solidFill>
                  </a:rPr>
                  <a:t>maximises</a:t>
                </a:r>
                <a:r>
                  <a:rPr lang="en-US" dirty="0" smtClean="0">
                    <a:solidFill>
                      <a:sysClr val="windowText" lastClr="000000"/>
                    </a:solidFill>
                  </a:rPr>
                  <a:t> some utility over the current belief</a:t>
                </a:r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300" y="3687861"/>
                <a:ext cx="3214688" cy="1785938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urved Connector 8"/>
          <p:cNvCxnSpPr>
            <a:stCxn id="2" idx="2"/>
            <a:endCxn id="6" idx="0"/>
          </p:cNvCxnSpPr>
          <p:nvPr/>
        </p:nvCxnSpPr>
        <p:spPr>
          <a:xfrm rot="10800000" flipV="1">
            <a:off x="2907508" y="2223393"/>
            <a:ext cx="1193005" cy="146446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6" idx="5"/>
            <a:endCxn id="8" idx="3"/>
          </p:cNvCxnSpPr>
          <p:nvPr/>
        </p:nvCxnSpPr>
        <p:spPr>
          <a:xfrm rot="16200000" flipH="1">
            <a:off x="5743575" y="3512749"/>
            <a:ext cx="12700" cy="3399009"/>
          </a:xfrm>
          <a:prstGeom prst="curvedConnector3">
            <a:avLst>
              <a:gd name="adj1" fmla="val 38594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8" idx="0"/>
            <a:endCxn id="2" idx="6"/>
          </p:cNvCxnSpPr>
          <p:nvPr/>
        </p:nvCxnSpPr>
        <p:spPr>
          <a:xfrm rot="16200000" flipV="1">
            <a:off x="7215188" y="2323405"/>
            <a:ext cx="1464468" cy="126444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6"/>
          <p:cNvSpPr>
            <a:spLocks noGrp="1"/>
          </p:cNvSpPr>
          <p:nvPr>
            <p:ph type="title"/>
          </p:nvPr>
        </p:nvSpPr>
        <p:spPr>
          <a:xfrm>
            <a:off x="335378" y="657224"/>
            <a:ext cx="11521660" cy="673200"/>
          </a:xfrm>
        </p:spPr>
        <p:txBody>
          <a:bodyPr/>
          <a:lstStyle/>
          <a:p>
            <a:r>
              <a:rPr lang="en-US" sz="2800" dirty="0"/>
              <a:t>The classic Bayesian optimization algorithm consists of three </a:t>
            </a:r>
            <a:r>
              <a:rPr lang="en-US" sz="2800" dirty="0" smtClean="0"/>
              <a:t>steps</a:t>
            </a:r>
            <a:br>
              <a:rPr lang="en-US" sz="2800" dirty="0" smtClean="0"/>
            </a:b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274646" y="5894789"/>
                <a:ext cx="10308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𝑓</m:t>
                      </m:r>
                      <m:r>
                        <a:rPr lang="en-GB" b="0" i="1" smtClean="0">
                          <a:latin typeface="Cambria Math" charset="0"/>
                        </a:rPr>
                        <m:t> | </m:t>
                      </m:r>
                      <m:sSub>
                        <m:sSubPr>
                          <m:ctrlPr>
                            <a:rPr lang="en-GB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4646" y="5894789"/>
                <a:ext cx="1030871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96721" b="-1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225244" y="2529546"/>
                <a:ext cx="22254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𝑛𝑒𝑤</m:t>
                          </m:r>
                        </m:sub>
                      </m:sSub>
                      <m:r>
                        <a:rPr lang="en-GB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GB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𝑛𝑒𝑤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244" y="2529546"/>
                <a:ext cx="2225412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403459" y="2714212"/>
                <a:ext cx="10381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3459" y="2714212"/>
                <a:ext cx="1038170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202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34800" y="252000"/>
            <a:ext cx="11522075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/>
              <p:cNvSpPr/>
              <p:nvPr/>
            </p:nvSpPr>
            <p:spPr>
              <a:xfrm>
                <a:off x="4100512" y="1330424"/>
                <a:ext cx="3214688" cy="17859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ysClr val="windowText" lastClr="000000"/>
                    </a:solidFill>
                  </a:rPr>
                  <a:t>Evaluate performance of learner </a:t>
                </a:r>
                <a:r>
                  <a:rPr lang="en-US" i="1" dirty="0" smtClean="0">
                    <a:solidFill>
                      <a:sysClr val="windowText" lastClr="000000"/>
                    </a:solidFill>
                  </a:rPr>
                  <a:t>f</a:t>
                </a:r>
                <a:r>
                  <a:rPr lang="en-US" dirty="0" smtClean="0">
                    <a:solidFill>
                      <a:sysClr val="windowText" lastClr="000000"/>
                    </a:solidFill>
                  </a:rPr>
                  <a:t> with parameters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ysClr val="windowText" lastClr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" name="Oval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512" y="1330424"/>
                <a:ext cx="3214688" cy="1785938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1300163" y="3687861"/>
            <a:ext cx="3214688" cy="1785938"/>
          </a:xfrm>
          <a:prstGeom prst="ellipse">
            <a:avLst/>
          </a:prstGeom>
          <a:solidFill>
            <a:schemeClr val="accent3">
              <a:lumMod val="9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Update current belief of </a:t>
            </a:r>
            <a:r>
              <a:rPr lang="en-US" smtClean="0">
                <a:solidFill>
                  <a:sysClr val="windowText" lastClr="000000"/>
                </a:solidFill>
              </a:rPr>
              <a:t>loss surface of the learner </a:t>
            </a:r>
            <a:r>
              <a:rPr lang="en-US" i="1" smtClean="0">
                <a:solidFill>
                  <a:sysClr val="windowText" lastClr="000000"/>
                </a:solidFill>
              </a:rPr>
              <a:t>f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>
              <a:xfrm>
                <a:off x="6972300" y="3687861"/>
                <a:ext cx="3214688" cy="17859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ysClr val="windowText" lastClr="000000"/>
                    </a:solidFill>
                  </a:rPr>
                  <a:t>Choose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ysClr val="windowText" lastClr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r>
                  <a:rPr lang="en-US" dirty="0" smtClean="0">
                    <a:solidFill>
                      <a:sysClr val="windowText" lastClr="000000"/>
                    </a:solidFill>
                  </a:rPr>
                  <a:t> that </a:t>
                </a:r>
                <a:r>
                  <a:rPr lang="en-US" dirty="0" err="1" smtClean="0">
                    <a:solidFill>
                      <a:sysClr val="windowText" lastClr="000000"/>
                    </a:solidFill>
                  </a:rPr>
                  <a:t>maximises</a:t>
                </a:r>
                <a:r>
                  <a:rPr lang="en-US" dirty="0" smtClean="0">
                    <a:solidFill>
                      <a:sysClr val="windowText" lastClr="000000"/>
                    </a:solidFill>
                  </a:rPr>
                  <a:t> some utility over the current belief</a:t>
                </a:r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300" y="3687861"/>
                <a:ext cx="3214688" cy="1785938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urved Connector 8"/>
          <p:cNvCxnSpPr>
            <a:stCxn id="2" idx="2"/>
            <a:endCxn id="6" idx="0"/>
          </p:cNvCxnSpPr>
          <p:nvPr/>
        </p:nvCxnSpPr>
        <p:spPr>
          <a:xfrm rot="10800000" flipV="1">
            <a:off x="2907508" y="2223393"/>
            <a:ext cx="1193005" cy="146446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6" idx="5"/>
            <a:endCxn id="8" idx="3"/>
          </p:cNvCxnSpPr>
          <p:nvPr/>
        </p:nvCxnSpPr>
        <p:spPr>
          <a:xfrm rot="16200000" flipH="1">
            <a:off x="5743575" y="3512749"/>
            <a:ext cx="12700" cy="3399009"/>
          </a:xfrm>
          <a:prstGeom prst="curvedConnector3">
            <a:avLst>
              <a:gd name="adj1" fmla="val 38594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8" idx="0"/>
            <a:endCxn id="2" idx="6"/>
          </p:cNvCxnSpPr>
          <p:nvPr/>
        </p:nvCxnSpPr>
        <p:spPr>
          <a:xfrm rot="16200000" flipV="1">
            <a:off x="7215188" y="2323405"/>
            <a:ext cx="1464468" cy="126444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6"/>
          <p:cNvSpPr>
            <a:spLocks noGrp="1"/>
          </p:cNvSpPr>
          <p:nvPr>
            <p:ph type="title"/>
          </p:nvPr>
        </p:nvSpPr>
        <p:spPr>
          <a:xfrm>
            <a:off x="335378" y="657224"/>
            <a:ext cx="11521660" cy="673200"/>
          </a:xfrm>
        </p:spPr>
        <p:txBody>
          <a:bodyPr/>
          <a:lstStyle/>
          <a:p>
            <a:r>
              <a:rPr lang="en-US" sz="2800" dirty="0"/>
              <a:t>The classic Bayesian optimization algorithm consists of three </a:t>
            </a:r>
            <a:r>
              <a:rPr lang="en-US" sz="2800" dirty="0" smtClean="0"/>
              <a:t>steps</a:t>
            </a:r>
            <a:br>
              <a:rPr lang="en-US" sz="2800" dirty="0" smtClean="0"/>
            </a:b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274646" y="5894789"/>
                <a:ext cx="10308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𝑓</m:t>
                      </m:r>
                      <m:r>
                        <a:rPr lang="en-GB" b="0" i="1" smtClean="0">
                          <a:latin typeface="Cambria Math" charset="0"/>
                        </a:rPr>
                        <m:t> | </m:t>
                      </m:r>
                      <m:sSub>
                        <m:sSubPr>
                          <m:ctrlPr>
                            <a:rPr lang="en-GB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4646" y="5894789"/>
                <a:ext cx="1030871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96721" b="-1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225244" y="2529546"/>
                <a:ext cx="22254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𝑛𝑒𝑤</m:t>
                          </m:r>
                        </m:sub>
                      </m:sSub>
                      <m:r>
                        <a:rPr lang="en-GB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GB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𝑛𝑒𝑤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244" y="2529546"/>
                <a:ext cx="2225412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403459" y="2714212"/>
                <a:ext cx="10381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3459" y="2714212"/>
                <a:ext cx="1038170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606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2800" dirty="0" smtClean="0"/>
                  <a:t>The performance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GB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ℳ</m:t>
                        </m:r>
                      </m:sub>
                    </m:sSub>
                  </m:oMath>
                </a14:m>
                <a:r>
                  <a:rPr lang="en-US" sz="2800" dirty="0" smtClean="0"/>
                  <a:t> is modelled using Gaussian Processes (GPs)</a:t>
                </a:r>
                <a:endParaRPr lang="en-US" sz="2800" dirty="0"/>
              </a:p>
            </p:txBody>
          </p:sp>
        </mc:Choice>
        <mc:Fallback xmlns="">
          <p:sp>
            <p:nvSpPr>
              <p:cNvPr id="7" name="Title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852" b="-1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>
            <a:off x="334800" y="252000"/>
            <a:ext cx="11522075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9"/>
              <p:cNvSpPr>
                <a:spLocks noGrp="1"/>
              </p:cNvSpPr>
              <p:nvPr>
                <p:ph type="body" sz="quarter" idx="4294967295"/>
              </p:nvPr>
            </p:nvSpPr>
            <p:spPr>
              <a:xfrm>
                <a:off x="334963" y="1844675"/>
                <a:ext cx="11521912" cy="2937214"/>
              </a:xfrm>
              <a:prstGeom prst="rect">
                <a:avLst/>
              </a:prstGeom>
            </p:spPr>
            <p:txBody>
              <a:bodyPr/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GPs are the generalization of a Gaussian distribution to a distribution over </a:t>
                </a:r>
                <a:r>
                  <a:rPr lang="en-US" sz="2400" i="1" dirty="0"/>
                  <a:t>functions</a:t>
                </a:r>
                <a:r>
                  <a:rPr lang="en-US" sz="2400" dirty="0"/>
                  <a:t>, instead of random </a:t>
                </a:r>
                <a:r>
                  <a:rPr lang="en-US" sz="2400" dirty="0" smtClean="0"/>
                  <a:t>variables</a:t>
                </a:r>
              </a:p>
              <a:p>
                <a:pPr marL="342900" indent="-342900">
                  <a:buFont typeface="Arial" charset="0"/>
                  <a:buChar char="•"/>
                </a:pPr>
                <a:endParaRPr lang="en-US" sz="2400" dirty="0" smtClean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Just </a:t>
                </a:r>
                <a:r>
                  <a:rPr lang="en-US" sz="2400" dirty="0"/>
                  <a:t>as a Gaussian distribution is completely specified by its mean and variance, a GP is completely specified by its </a:t>
                </a:r>
                <a:r>
                  <a:rPr lang="en-US" sz="2400" b="1" dirty="0"/>
                  <a:t>mean function</a:t>
                </a:r>
                <a:r>
                  <a:rPr lang="en-US" sz="2400" dirty="0"/>
                  <a:t> </a:t>
                </a:r>
                <a:r>
                  <a:rPr lang="en-US" sz="2400" dirty="0" smtClean="0"/>
                  <a:t>and</a:t>
                </a:r>
                <a:r>
                  <a:rPr lang="en-US" sz="2400" dirty="0"/>
                  <a:t> </a:t>
                </a:r>
                <a:r>
                  <a:rPr lang="en-US" sz="2400" b="1" dirty="0"/>
                  <a:t>covariance </a:t>
                </a:r>
                <a:r>
                  <a:rPr lang="en-US" sz="2400" b="1" dirty="0" smtClean="0"/>
                  <a:t>function</a:t>
                </a:r>
                <a:r>
                  <a:rPr lang="en-US" sz="2400" dirty="0" smtClean="0"/>
                  <a:t>.</a:t>
                </a:r>
                <a:endParaRPr lang="en-US" sz="2400" dirty="0" smtClean="0">
                  <a:latin typeface="Calibri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endParaRPr lang="en-US" sz="2400" dirty="0">
                  <a:latin typeface="Calibri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>
                    <a:latin typeface="Calibri" charset="0"/>
                  </a:rPr>
                  <a:t>We </a:t>
                </a:r>
                <a:r>
                  <a:rPr lang="en-US" sz="2400" dirty="0">
                    <a:latin typeface="Calibri" charset="0"/>
                  </a:rPr>
                  <a:t>can think of a GP as </a:t>
                </a:r>
                <a:r>
                  <a:rPr lang="en-US" sz="2400" dirty="0" smtClean="0">
                    <a:latin typeface="Calibri" charset="0"/>
                  </a:rPr>
                  <a:t>a function </a:t>
                </a:r>
                <a:r>
                  <a:rPr lang="en-US" sz="2400" dirty="0">
                    <a:latin typeface="Calibri" charset="0"/>
                  </a:rPr>
                  <a:t>that, instead of returning a scalar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charset="0"/>
                      </a:rPr>
                      <m:t>𝑓</m:t>
                    </m:r>
                    <m:r>
                      <a:rPr lang="en-GB" sz="2400" i="1">
                        <a:latin typeface="Cambria Math" charset="0"/>
                      </a:rPr>
                      <m:t>(</m:t>
                    </m:r>
                    <m:r>
                      <a:rPr lang="en-GB" sz="2400" b="1" i="1">
                        <a:latin typeface="Cambria Math" charset="0"/>
                      </a:rPr>
                      <m:t>𝒙</m:t>
                    </m:r>
                    <m:r>
                      <a:rPr lang="en-GB" sz="24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Calibri" charset="0"/>
                  </a:rPr>
                  <a:t>, returns the mean and variance of a normal distribution over the possible values of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>
                    <a:latin typeface="Calibri" charset="0"/>
                  </a:rPr>
                  <a:t> at </a:t>
                </a:r>
                <a14:m>
                  <m:oMath xmlns:m="http://schemas.openxmlformats.org/officeDocument/2006/math">
                    <m:r>
                      <a:rPr lang="en-GB" sz="2400" b="1" i="1">
                        <a:latin typeface="Cambria Math" charset="0"/>
                      </a:rPr>
                      <m:t>𝒙</m:t>
                    </m:r>
                  </m:oMath>
                </a14:m>
                <a:r>
                  <a:rPr lang="en-US" sz="2400" dirty="0">
                    <a:latin typeface="Calibri" charset="0"/>
                  </a:rPr>
                  <a:t>.</a:t>
                </a:r>
                <a:endParaRPr lang="en-US" sz="2400" b="1" dirty="0">
                  <a:latin typeface="Calibri" charset="0"/>
                </a:endParaRPr>
              </a:p>
            </p:txBody>
          </p:sp>
        </mc:Choice>
        <mc:Fallback xmlns="">
          <p:sp>
            <p:nvSpPr>
              <p:cNvPr id="6" name="Text Placeholder 1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/>
              </p:nvPr>
            </p:nvSpPr>
            <p:spPr>
              <a:xfrm>
                <a:off x="334963" y="1844675"/>
                <a:ext cx="11521912" cy="2937214"/>
              </a:xfrm>
              <a:prstGeom prst="rect">
                <a:avLst/>
              </a:prstGeom>
              <a:blipFill rotWithShape="0">
                <a:blip r:embed="rId4"/>
                <a:stretch>
                  <a:fillRect l="-1534" t="-4782"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185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GPs are the generalization of a Gaussian distribution to a distribution over </a:t>
            </a:r>
            <a:r>
              <a:rPr lang="en-US" sz="2800" i="1" dirty="0" smtClean="0"/>
              <a:t>functions</a:t>
            </a:r>
            <a:r>
              <a:rPr lang="en-US" sz="2800" dirty="0" smtClean="0"/>
              <a:t>, instead of random variables</a:t>
            </a:r>
            <a:r>
              <a:rPr lang="en-US" sz="2800" baseline="30000" dirty="0" smtClean="0"/>
              <a:t>1</a:t>
            </a:r>
            <a:endParaRPr lang="en-US" sz="28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34800" y="252000"/>
            <a:ext cx="11522075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9"/>
          <p:cNvSpPr>
            <a:spLocks noGrp="1"/>
          </p:cNvSpPr>
          <p:nvPr>
            <p:ph type="body" sz="quarter" idx="4294967295"/>
          </p:nvPr>
        </p:nvSpPr>
        <p:spPr>
          <a:xfrm>
            <a:off x="334963" y="6609179"/>
            <a:ext cx="11521912" cy="95860"/>
          </a:xfrm>
          <a:prstGeom prst="rect">
            <a:avLst/>
          </a:prstGeom>
        </p:spPr>
        <p:txBody>
          <a:bodyPr/>
          <a:lstStyle/>
          <a:p>
            <a:r>
              <a:rPr lang="en-US" sz="700" baseline="30000" dirty="0" smtClean="0"/>
              <a:t>1</a:t>
            </a:r>
            <a:r>
              <a:rPr lang="en-US" sz="700" dirty="0" smtClean="0"/>
              <a:t>A </a:t>
            </a:r>
            <a:r>
              <a:rPr lang="en-US" sz="700" dirty="0"/>
              <a:t>Tutorial on Bayesian Optimization of Expensive Cost Functions, with Application to Active User Modeling and Hierarchical Reinforcement </a:t>
            </a:r>
            <a:r>
              <a:rPr lang="en-US" sz="700" dirty="0" smtClean="0"/>
              <a:t>Learning</a:t>
            </a:r>
            <a:r>
              <a:rPr lang="en-US" sz="700" dirty="0"/>
              <a:t>, </a:t>
            </a:r>
            <a:r>
              <a:rPr lang="en-US" sz="700" i="1" dirty="0"/>
              <a:t>Eric </a:t>
            </a:r>
            <a:r>
              <a:rPr lang="en-US" sz="700" i="1" dirty="0" err="1"/>
              <a:t>Brochu</a:t>
            </a:r>
            <a:r>
              <a:rPr lang="en-US" sz="700" i="1" dirty="0"/>
              <a:t>, Vlad M. Cora, </a:t>
            </a:r>
            <a:r>
              <a:rPr lang="en-US" sz="700" i="1" dirty="0" err="1"/>
              <a:t>Nando</a:t>
            </a:r>
            <a:r>
              <a:rPr lang="en-US" sz="700" i="1" dirty="0"/>
              <a:t> de </a:t>
            </a:r>
            <a:r>
              <a:rPr lang="en-US" sz="700" i="1" dirty="0" smtClean="0"/>
              <a:t>Freitas</a:t>
            </a:r>
            <a:r>
              <a:rPr lang="en-US" sz="700" dirty="0"/>
              <a:t>, 2010. </a:t>
            </a:r>
            <a:r>
              <a:rPr lang="en-US" sz="700" dirty="0">
                <a:hlinkClick r:id="rId3"/>
              </a:rPr>
              <a:t>https://</a:t>
            </a:r>
            <a:r>
              <a:rPr lang="en-US" sz="700" dirty="0" smtClean="0">
                <a:hlinkClick r:id="rId3"/>
              </a:rPr>
              <a:t>arxiv.org/abs/1012.2599</a:t>
            </a:r>
            <a:r>
              <a:rPr lang="en-US" sz="700" dirty="0" smtClean="0"/>
              <a:t> </a:t>
            </a:r>
            <a:endParaRPr lang="en-US" sz="7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0" y="1338975"/>
            <a:ext cx="62865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34800" y="252000"/>
            <a:ext cx="11522075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/>
              <p:cNvSpPr/>
              <p:nvPr/>
            </p:nvSpPr>
            <p:spPr>
              <a:xfrm>
                <a:off x="4100512" y="1330424"/>
                <a:ext cx="3214688" cy="17859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ysClr val="windowText" lastClr="000000"/>
                    </a:solidFill>
                  </a:rPr>
                  <a:t>Evaluate performance of learner </a:t>
                </a:r>
                <a:r>
                  <a:rPr lang="en-US" i="1" dirty="0" smtClean="0">
                    <a:solidFill>
                      <a:sysClr val="windowText" lastClr="000000"/>
                    </a:solidFill>
                  </a:rPr>
                  <a:t>f</a:t>
                </a:r>
                <a:r>
                  <a:rPr lang="en-US" dirty="0" smtClean="0">
                    <a:solidFill>
                      <a:sysClr val="windowText" lastClr="000000"/>
                    </a:solidFill>
                  </a:rPr>
                  <a:t> with parameters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ysClr val="windowText" lastClr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" name="Oval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512" y="1330424"/>
                <a:ext cx="3214688" cy="1785938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1300163" y="3687861"/>
            <a:ext cx="3214688" cy="1785938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Update current belief of </a:t>
            </a:r>
            <a:r>
              <a:rPr lang="en-US" smtClean="0">
                <a:solidFill>
                  <a:sysClr val="windowText" lastClr="000000"/>
                </a:solidFill>
              </a:rPr>
              <a:t>loss surface of the learner </a:t>
            </a:r>
            <a:r>
              <a:rPr lang="en-US" i="1" smtClean="0">
                <a:solidFill>
                  <a:sysClr val="windowText" lastClr="000000"/>
                </a:solidFill>
              </a:rPr>
              <a:t>f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>
              <a:xfrm>
                <a:off x="6972300" y="3687861"/>
                <a:ext cx="3214688" cy="1785938"/>
              </a:xfrm>
              <a:prstGeom prst="ellipse">
                <a:avLst/>
              </a:prstGeom>
              <a:solidFill>
                <a:schemeClr val="accent3">
                  <a:lumMod val="9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ysClr val="windowText" lastClr="000000"/>
                    </a:solidFill>
                  </a:rPr>
                  <a:t>Choose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ysClr val="windowText" lastClr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r>
                  <a:rPr lang="en-US" dirty="0" smtClean="0">
                    <a:solidFill>
                      <a:sysClr val="windowText" lastClr="000000"/>
                    </a:solidFill>
                  </a:rPr>
                  <a:t> that </a:t>
                </a:r>
                <a:r>
                  <a:rPr lang="en-US" dirty="0" err="1" smtClean="0">
                    <a:solidFill>
                      <a:sysClr val="windowText" lastClr="000000"/>
                    </a:solidFill>
                  </a:rPr>
                  <a:t>maximises</a:t>
                </a:r>
                <a:r>
                  <a:rPr lang="en-US" dirty="0" smtClean="0">
                    <a:solidFill>
                      <a:sysClr val="windowText" lastClr="000000"/>
                    </a:solidFill>
                  </a:rPr>
                  <a:t> some utility over the current belief</a:t>
                </a:r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300" y="3687861"/>
                <a:ext cx="3214688" cy="1785938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urved Connector 8"/>
          <p:cNvCxnSpPr>
            <a:stCxn id="2" idx="2"/>
            <a:endCxn id="6" idx="0"/>
          </p:cNvCxnSpPr>
          <p:nvPr/>
        </p:nvCxnSpPr>
        <p:spPr>
          <a:xfrm rot="10800000" flipV="1">
            <a:off x="2907508" y="2223393"/>
            <a:ext cx="1193005" cy="146446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6" idx="5"/>
            <a:endCxn id="8" idx="3"/>
          </p:cNvCxnSpPr>
          <p:nvPr/>
        </p:nvCxnSpPr>
        <p:spPr>
          <a:xfrm rot="16200000" flipH="1">
            <a:off x="5743575" y="3512749"/>
            <a:ext cx="12700" cy="3399009"/>
          </a:xfrm>
          <a:prstGeom prst="curvedConnector3">
            <a:avLst>
              <a:gd name="adj1" fmla="val 38594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8" idx="0"/>
            <a:endCxn id="2" idx="6"/>
          </p:cNvCxnSpPr>
          <p:nvPr/>
        </p:nvCxnSpPr>
        <p:spPr>
          <a:xfrm rot="16200000" flipV="1">
            <a:off x="7215188" y="2323405"/>
            <a:ext cx="1464468" cy="126444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6"/>
          <p:cNvSpPr>
            <a:spLocks noGrp="1"/>
          </p:cNvSpPr>
          <p:nvPr>
            <p:ph type="title"/>
          </p:nvPr>
        </p:nvSpPr>
        <p:spPr>
          <a:xfrm>
            <a:off x="335378" y="657224"/>
            <a:ext cx="11521660" cy="673200"/>
          </a:xfrm>
        </p:spPr>
        <p:txBody>
          <a:bodyPr/>
          <a:lstStyle/>
          <a:p>
            <a:r>
              <a:rPr lang="en-US" sz="2800" dirty="0"/>
              <a:t>The classic Bayesian optimization algorithm consists of three </a:t>
            </a:r>
            <a:r>
              <a:rPr lang="en-US" sz="2800" dirty="0" smtClean="0"/>
              <a:t>steps</a:t>
            </a:r>
            <a:br>
              <a:rPr lang="en-US" sz="2800" dirty="0" smtClean="0"/>
            </a:b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274646" y="5894789"/>
                <a:ext cx="10308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𝑓</m:t>
                      </m:r>
                      <m:r>
                        <a:rPr lang="en-GB" b="0" i="1" smtClean="0">
                          <a:latin typeface="Cambria Math" charset="0"/>
                        </a:rPr>
                        <m:t> | </m:t>
                      </m:r>
                      <m:sSub>
                        <m:sSubPr>
                          <m:ctrlPr>
                            <a:rPr lang="en-GB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4646" y="5894789"/>
                <a:ext cx="1030871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96721" b="-1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225244" y="2529546"/>
                <a:ext cx="22254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𝑛𝑒𝑤</m:t>
                          </m:r>
                        </m:sub>
                      </m:sSub>
                      <m:r>
                        <a:rPr lang="en-GB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GB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𝑛𝑒𝑤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244" y="2529546"/>
                <a:ext cx="2225412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403459" y="2714212"/>
                <a:ext cx="10381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3459" y="2714212"/>
                <a:ext cx="1038170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037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How do we use our current belief to make a good guess about what point to evaluate next?</a:t>
            </a:r>
            <a:endParaRPr lang="en-US" sz="28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34800" y="252000"/>
            <a:ext cx="11522075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47"/>
          <a:stretch/>
        </p:blipFill>
        <p:spPr>
          <a:xfrm>
            <a:off x="2114372" y="2410993"/>
            <a:ext cx="7942936" cy="232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8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Acquisition functions are used to formalize what constitutes a ”best guess”</a:t>
            </a:r>
            <a:endParaRPr lang="en-US" sz="28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34800" y="252000"/>
            <a:ext cx="11522075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9"/>
              <p:cNvSpPr>
                <a:spLocks noGrp="1"/>
              </p:cNvSpPr>
              <p:nvPr>
                <p:ph type="body" sz="quarter" idx="4294967295"/>
              </p:nvPr>
            </p:nvSpPr>
            <p:spPr>
              <a:xfrm>
                <a:off x="334963" y="2904917"/>
                <a:ext cx="11521912" cy="2542363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charset="0"/>
                        </a:rPr>
                        <m:t>𝐸𝐼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GB" sz="3600" b="0" i="1" smtClean="0">
                          <a:latin typeface="Cambria Math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𝔼</m:t>
                      </m:r>
                      <m:r>
                        <a:rPr lang="en-GB" sz="3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[</m:t>
                      </m:r>
                      <m:func>
                        <m:funcPr>
                          <m:ctrlP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GB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0,</m:t>
                              </m:r>
                              <m:sSub>
                                <m:sSubPr>
                                  <m:ctrlPr>
                                    <a:rPr lang="en-GB" sz="3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sz="3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ℳ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3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sz="3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ℳ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3600" b="1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3600" b="1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36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  <m:r>
                            <a:rPr lang="en-GB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]</m:t>
                          </m:r>
                        </m:e>
                      </m:func>
                      <m:r>
                        <a:rPr lang="en-GB" sz="3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</m:oMath>
                  </m:oMathPara>
                </a14:m>
                <a:endParaRPr lang="en-GB" sz="3600" b="0" dirty="0" smtClean="0">
                  <a:latin typeface="Calibri" charset="0"/>
                  <a:ea typeface="Cambria Math" charset="0"/>
                  <a:cs typeface="Cambria Math" charset="0"/>
                </a:endParaRPr>
              </a:p>
              <a:p>
                <a:endParaRPr lang="en-GB" sz="3600" b="0" dirty="0" smtClean="0">
                  <a:latin typeface="Calibri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GB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𝑛𝑒𝑤</m:t>
                          </m:r>
                        </m:sub>
                      </m:sSub>
                      <m:r>
                        <a:rPr lang="en-GB" sz="3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 </m:t>
                      </m:r>
                      <m:func>
                        <m:funcPr>
                          <m:ctrlPr>
                            <a:rPr lang="en-GB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6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arg</m:t>
                          </m:r>
                          <m:limLow>
                            <m:limLowPr>
                              <m:ctrlPr>
                                <a:rPr lang="en-GB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36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GB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GB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𝐸𝐼</m:t>
                          </m:r>
                          <m:r>
                            <a:rPr lang="en-GB" sz="36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GB" sz="36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lang="en-GB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sz="3600" b="1" dirty="0" smtClean="0">
                  <a:latin typeface="Calibri" charset="0"/>
                  <a:ea typeface="Cambria Math" charset="0"/>
                  <a:cs typeface="Cambria Math" charset="0"/>
                </a:endParaRPr>
              </a:p>
              <a:p>
                <a:endParaRPr lang="en-US" sz="3600" b="1" dirty="0">
                  <a:latin typeface="Calibri" charset="0"/>
                </a:endParaRPr>
              </a:p>
            </p:txBody>
          </p:sp>
        </mc:Choice>
        <mc:Fallback xmlns="">
          <p:sp>
            <p:nvSpPr>
              <p:cNvPr id="6" name="Text Placeholder 1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/>
              </p:nvPr>
            </p:nvSpPr>
            <p:spPr>
              <a:xfrm>
                <a:off x="334963" y="2904917"/>
                <a:ext cx="11521912" cy="2542363"/>
              </a:xfrm>
              <a:prstGeom prst="rect">
                <a:avLst/>
              </a:prstGeom>
              <a:blipFill rotWithShape="0">
                <a:blip r:embed="rId3"/>
                <a:stretch>
                  <a:fillRect t="-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27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The expected improvement acquisition function can be evaluated analytically</a:t>
            </a:r>
            <a:endParaRPr lang="en-US" sz="28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34800" y="252000"/>
            <a:ext cx="11522075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9"/>
              <p:cNvSpPr>
                <a:spLocks noGrp="1"/>
              </p:cNvSpPr>
              <p:nvPr>
                <p:ph type="body" sz="quarter" idx="4294967295"/>
              </p:nvPr>
            </p:nvSpPr>
            <p:spPr>
              <a:xfrm>
                <a:off x="334963" y="2664287"/>
                <a:ext cx="11521912" cy="28654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charset="0"/>
                        </a:rPr>
                        <m:t>𝐸𝐼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600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𝜇</m:t>
                                  </m:r>
                                  <m:d>
                                    <m:dPr>
                                      <m:ctrlPr>
                                        <a:rPr lang="en-GB" sz="3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3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GB" sz="3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a:rPr lang="en-GB" sz="3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GB" sz="3600" b="1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sz="3600" b="1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36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𝜃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  <m:r>
                                <a:rPr lang="en-GB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𝛷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𝑍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 </m:t>
                              </m:r>
                              <m:r>
                                <a:rPr lang="en-GB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  <m:r>
                                <a:rPr lang="en-GB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GB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  <m:r>
                                <a:rPr lang="en-GB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  <m:r>
                                <a:rPr lang="en-GB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  <m:r>
                                <a:rPr lang="en-GB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GB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𝑍</m:t>
                              </m:r>
                              <m:r>
                                <a:rPr lang="en-GB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),  </m:t>
                              </m:r>
                              <m:r>
                                <a:rPr lang="en-GB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GB" sz="3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&gt;</m:t>
                              </m:r>
                              <m:r>
                                <a:rPr lang="en-GB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&amp;</m:t>
                              </m:r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0</m:t>
                              </m:r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,  </m:t>
                              </m:r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                                                              </m:t>
                              </m:r>
                              <m:r>
                                <a:rPr lang="en-GB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  <m:r>
                        <a:rPr lang="en-GB" sz="3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</m:oMath>
                  </m:oMathPara>
                </a14:m>
                <a:endParaRPr lang="en-GB" sz="3600" b="0" dirty="0" smtClean="0">
                  <a:latin typeface="Calibri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charset="0"/>
                        </a:rPr>
                        <m:t>𝑍</m:t>
                      </m:r>
                      <m:r>
                        <a:rPr lang="en-GB" sz="36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bg-BG" sz="36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bg-BG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GB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GB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GB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GB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  <m:r>
                            <a:rPr lang="en-GB" sz="36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GB" sz="36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GB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acc>
                          <m:r>
                            <a:rPr lang="en-GB" sz="3600" b="1" i="1" smtClean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bg-BG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  <m:r>
                            <a:rPr lang="en-GB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GB" sz="3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lang="en-GB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600" dirty="0">
                  <a:latin typeface="Calibri" charset="0"/>
                </a:endParaRPr>
              </a:p>
            </p:txBody>
          </p:sp>
        </mc:Choice>
        <mc:Fallback xmlns="">
          <p:sp>
            <p:nvSpPr>
              <p:cNvPr id="6" name="Text Placeholder 1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/>
              </p:nvPr>
            </p:nvSpPr>
            <p:spPr>
              <a:xfrm>
                <a:off x="334963" y="2664287"/>
                <a:ext cx="11521912" cy="2865400"/>
              </a:xfrm>
              <a:prstGeom prst="rect">
                <a:avLst/>
              </a:prstGeom>
              <a:blipFill rotWithShape="0">
                <a:blip r:embed="rId3"/>
                <a:stretch>
                  <a:fillRect t="-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996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34800" y="252000"/>
            <a:ext cx="11522075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The expected improvement acquisition trades off </a:t>
            </a:r>
            <a:r>
              <a:rPr lang="en-US" sz="2800" i="1" dirty="0" smtClean="0"/>
              <a:t>exploitation</a:t>
            </a:r>
            <a:r>
              <a:rPr lang="en-US" sz="2800" dirty="0" smtClean="0"/>
              <a:t> of known optimal areas, versus </a:t>
            </a:r>
            <a:r>
              <a:rPr lang="en-US" sz="2800" i="1" dirty="0" smtClean="0"/>
              <a:t>exploration</a:t>
            </a:r>
            <a:r>
              <a:rPr lang="en-US" sz="2800" dirty="0" smtClean="0"/>
              <a:t> of unexplored areas of the loss surface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372" y="1541376"/>
            <a:ext cx="7942936" cy="4672584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4750938" y="4596329"/>
            <a:ext cx="1566848" cy="705852"/>
          </a:xfrm>
          <a:prstGeom prst="wedgeRectCallout">
            <a:avLst>
              <a:gd name="adj1" fmla="val -82047"/>
              <a:gd name="adj2" fmla="val 3386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ysClr val="windowText" lastClr="000000"/>
                </a:solidFill>
              </a:rPr>
              <a:t>Exploitation of known optimal space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8632598" y="6159754"/>
            <a:ext cx="1566848" cy="530317"/>
          </a:xfrm>
          <a:prstGeom prst="wedgeRectCallout">
            <a:avLst>
              <a:gd name="adj1" fmla="val -47237"/>
              <a:gd name="adj2" fmla="val -21386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ysClr val="windowText" lastClr="000000"/>
                </a:solidFill>
              </a:rPr>
              <a:t>Exploration </a:t>
            </a:r>
            <a:r>
              <a:rPr lang="en-US" sz="1600" smtClean="0">
                <a:solidFill>
                  <a:sysClr val="windowText" lastClr="000000"/>
                </a:solidFill>
              </a:rPr>
              <a:t>of unknown space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ular Callout 10"/>
          <p:cNvSpPr/>
          <p:nvPr/>
        </p:nvSpPr>
        <p:spPr>
          <a:xfrm>
            <a:off x="8634838" y="6159754"/>
            <a:ext cx="1566848" cy="530317"/>
          </a:xfrm>
          <a:prstGeom prst="wedgeRectCallout">
            <a:avLst>
              <a:gd name="adj1" fmla="val -195695"/>
              <a:gd name="adj2" fmla="val -11101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ysClr val="windowText" lastClr="000000"/>
                </a:solidFill>
              </a:rPr>
              <a:t>Exploration </a:t>
            </a:r>
            <a:r>
              <a:rPr lang="en-US" sz="1600" smtClean="0">
                <a:solidFill>
                  <a:sysClr val="windowText" lastClr="000000"/>
                </a:solidFill>
              </a:rPr>
              <a:t>of unknown space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The </a:t>
            </a:r>
            <a:r>
              <a:rPr lang="en-US" sz="2800" i="1" dirty="0" smtClean="0"/>
              <a:t>modelling </a:t>
            </a:r>
            <a:r>
              <a:rPr lang="en-US" sz="2800" dirty="0" smtClean="0"/>
              <a:t>workflow of a data scientist roughly follows three steps</a:t>
            </a:r>
            <a:endParaRPr lang="en-US" sz="28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34800" y="252000"/>
            <a:ext cx="11522075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974388" y="2616740"/>
            <a:ext cx="10243225" cy="1429966"/>
            <a:chOff x="846306" y="2616740"/>
            <a:chExt cx="10243225" cy="1429966"/>
          </a:xfrm>
        </p:grpSpPr>
        <p:sp>
          <p:nvSpPr>
            <p:cNvPr id="2" name="TextBox 1"/>
            <p:cNvSpPr txBox="1"/>
            <p:nvPr/>
          </p:nvSpPr>
          <p:spPr>
            <a:xfrm>
              <a:off x="846306" y="2616740"/>
              <a:ext cx="2490281" cy="1429966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ea typeface="Calibri" charset="0"/>
                  <a:cs typeface="Calibri" charset="0"/>
                </a:rPr>
                <a:t>Feature engineering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22778" y="2616740"/>
              <a:ext cx="2490281" cy="1429966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ea typeface="Calibri" charset="0"/>
                  <a:cs typeface="Calibri" charset="0"/>
                </a:rPr>
                <a:t>Feature selection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599250" y="2616740"/>
              <a:ext cx="2490281" cy="1429966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ea typeface="Calibri" charset="0"/>
                  <a:cs typeface="Calibri" charset="0"/>
                </a:rPr>
                <a:t>Model selection</a:t>
              </a:r>
            </a:p>
          </p:txBody>
        </p:sp>
      </p:grpSp>
      <p:cxnSp>
        <p:nvCxnSpPr>
          <p:cNvPr id="15" name="Straight Arrow Connector 14"/>
          <p:cNvCxnSpPr>
            <a:endCxn id="2" idx="1"/>
          </p:cNvCxnSpPr>
          <p:nvPr/>
        </p:nvCxnSpPr>
        <p:spPr>
          <a:xfrm>
            <a:off x="0" y="3331723"/>
            <a:ext cx="974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3" idx="1"/>
          </p:cNvCxnSpPr>
          <p:nvPr/>
        </p:nvCxnSpPr>
        <p:spPr>
          <a:xfrm>
            <a:off x="3464669" y="3331723"/>
            <a:ext cx="13861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341141" y="3331723"/>
            <a:ext cx="13861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1217613" y="3331723"/>
            <a:ext cx="9743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95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34800" y="252000"/>
            <a:ext cx="11522075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/>
              <p:cNvSpPr/>
              <p:nvPr/>
            </p:nvSpPr>
            <p:spPr>
              <a:xfrm>
                <a:off x="4100512" y="1330424"/>
                <a:ext cx="3214688" cy="1785938"/>
              </a:xfrm>
              <a:prstGeom prst="ellipse">
                <a:avLst/>
              </a:prstGeom>
              <a:solidFill>
                <a:schemeClr val="accent3">
                  <a:lumMod val="9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ysClr val="windowText" lastClr="000000"/>
                    </a:solidFill>
                  </a:rPr>
                  <a:t>Evaluate performance of learner </a:t>
                </a:r>
                <a:r>
                  <a:rPr lang="en-US" i="1" dirty="0" smtClean="0">
                    <a:solidFill>
                      <a:sysClr val="windowText" lastClr="000000"/>
                    </a:solidFill>
                  </a:rPr>
                  <a:t>f</a:t>
                </a:r>
                <a:r>
                  <a:rPr lang="en-US" dirty="0" smtClean="0">
                    <a:solidFill>
                      <a:sysClr val="windowText" lastClr="000000"/>
                    </a:solidFill>
                  </a:rPr>
                  <a:t> with parameters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ysClr val="windowText" lastClr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" name="Oval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512" y="1330424"/>
                <a:ext cx="3214688" cy="1785938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1300163" y="3687861"/>
            <a:ext cx="3214688" cy="1785938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Update current belief of </a:t>
            </a:r>
            <a:r>
              <a:rPr lang="en-US" smtClean="0">
                <a:solidFill>
                  <a:sysClr val="windowText" lastClr="000000"/>
                </a:solidFill>
              </a:rPr>
              <a:t>loss surface of the learner </a:t>
            </a:r>
            <a:r>
              <a:rPr lang="en-US" i="1" smtClean="0">
                <a:solidFill>
                  <a:sysClr val="windowText" lastClr="000000"/>
                </a:solidFill>
              </a:rPr>
              <a:t>f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>
              <a:xfrm>
                <a:off x="6972300" y="3687861"/>
                <a:ext cx="3214688" cy="17859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ysClr val="windowText" lastClr="000000"/>
                    </a:solidFill>
                  </a:rPr>
                  <a:t>Choose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ysClr val="windowText" lastClr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r>
                  <a:rPr lang="en-US" dirty="0" smtClean="0">
                    <a:solidFill>
                      <a:sysClr val="windowText" lastClr="000000"/>
                    </a:solidFill>
                  </a:rPr>
                  <a:t> that </a:t>
                </a:r>
                <a:r>
                  <a:rPr lang="en-US" dirty="0" err="1" smtClean="0">
                    <a:solidFill>
                      <a:sysClr val="windowText" lastClr="000000"/>
                    </a:solidFill>
                  </a:rPr>
                  <a:t>maximises</a:t>
                </a:r>
                <a:r>
                  <a:rPr lang="en-US" dirty="0" smtClean="0">
                    <a:solidFill>
                      <a:sysClr val="windowText" lastClr="000000"/>
                    </a:solidFill>
                  </a:rPr>
                  <a:t> some utility over the current belief</a:t>
                </a:r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300" y="3687861"/>
                <a:ext cx="3214688" cy="1785938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urved Connector 8"/>
          <p:cNvCxnSpPr>
            <a:stCxn id="2" idx="2"/>
            <a:endCxn id="6" idx="0"/>
          </p:cNvCxnSpPr>
          <p:nvPr/>
        </p:nvCxnSpPr>
        <p:spPr>
          <a:xfrm rot="10800000" flipV="1">
            <a:off x="2907508" y="2223393"/>
            <a:ext cx="1193005" cy="146446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6" idx="5"/>
            <a:endCxn id="8" idx="3"/>
          </p:cNvCxnSpPr>
          <p:nvPr/>
        </p:nvCxnSpPr>
        <p:spPr>
          <a:xfrm rot="16200000" flipH="1">
            <a:off x="5743575" y="3512749"/>
            <a:ext cx="12700" cy="3399009"/>
          </a:xfrm>
          <a:prstGeom prst="curvedConnector3">
            <a:avLst>
              <a:gd name="adj1" fmla="val 38594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8" idx="0"/>
            <a:endCxn id="2" idx="6"/>
          </p:cNvCxnSpPr>
          <p:nvPr/>
        </p:nvCxnSpPr>
        <p:spPr>
          <a:xfrm rot="16200000" flipV="1">
            <a:off x="7215188" y="2323405"/>
            <a:ext cx="1464468" cy="126444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6"/>
          <p:cNvSpPr>
            <a:spLocks noGrp="1"/>
          </p:cNvSpPr>
          <p:nvPr>
            <p:ph type="title"/>
          </p:nvPr>
        </p:nvSpPr>
        <p:spPr>
          <a:xfrm>
            <a:off x="335378" y="657224"/>
            <a:ext cx="11521660" cy="673200"/>
          </a:xfrm>
        </p:spPr>
        <p:txBody>
          <a:bodyPr/>
          <a:lstStyle/>
          <a:p>
            <a:r>
              <a:rPr lang="en-US" sz="2800" dirty="0"/>
              <a:t>The classic Bayesian optimization algorithm consists of three </a:t>
            </a:r>
            <a:r>
              <a:rPr lang="en-US" sz="2800" dirty="0" smtClean="0"/>
              <a:t>steps</a:t>
            </a:r>
            <a:br>
              <a:rPr lang="en-US" sz="2800" dirty="0" smtClean="0"/>
            </a:b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274646" y="5894789"/>
                <a:ext cx="10308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𝑓</m:t>
                      </m:r>
                      <m:r>
                        <a:rPr lang="en-GB" b="0" i="1" smtClean="0">
                          <a:latin typeface="Cambria Math" charset="0"/>
                        </a:rPr>
                        <m:t> | </m:t>
                      </m:r>
                      <m:sSub>
                        <m:sSubPr>
                          <m:ctrlPr>
                            <a:rPr lang="en-GB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4646" y="5894789"/>
                <a:ext cx="1030871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96721" b="-1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225244" y="2529546"/>
                <a:ext cx="22254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𝑛𝑒𝑤</m:t>
                          </m:r>
                        </m:sub>
                      </m:sSub>
                      <m:r>
                        <a:rPr lang="en-GB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GB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𝑛𝑒𝑤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244" y="2529546"/>
                <a:ext cx="2225412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8403459" y="2714212"/>
                <a:ext cx="10381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3459" y="2714212"/>
                <a:ext cx="1038170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39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How do we use this in real-life?</a:t>
            </a:r>
            <a:endParaRPr lang="en-US" sz="28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34800" y="252000"/>
            <a:ext cx="11522075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959100"/>
            <a:ext cx="76200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9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Example – Bayesian optimization can be used to tune the </a:t>
            </a:r>
            <a:r>
              <a:rPr lang="en-US" sz="2800" dirty="0" err="1" smtClean="0"/>
              <a:t>hyperparameters</a:t>
            </a:r>
            <a:r>
              <a:rPr lang="en-US" sz="2800" dirty="0" smtClean="0"/>
              <a:t> of an SVM model</a:t>
            </a:r>
            <a:endParaRPr lang="en-US" sz="28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34800" y="252000"/>
            <a:ext cx="11522075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0" y="1866900"/>
            <a:ext cx="66294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86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Example – </a:t>
            </a:r>
            <a:r>
              <a:rPr lang="en-US" sz="2800" dirty="0" smtClean="0"/>
              <a:t>A pseudocode implementation of Bayesian optimization shows its simple API</a:t>
            </a:r>
            <a:endParaRPr lang="en-US" sz="28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34800" y="252000"/>
            <a:ext cx="11522075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00" y="1355364"/>
            <a:ext cx="82042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8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34800" y="252000"/>
            <a:ext cx="11522075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6"/>
          <p:cNvSpPr txBox="1">
            <a:spLocks/>
          </p:cNvSpPr>
          <p:nvPr/>
        </p:nvSpPr>
        <p:spPr>
          <a:xfrm>
            <a:off x="487778" y="809624"/>
            <a:ext cx="11521660" cy="673200"/>
          </a:xfrm>
          <a:prstGeom prst="rect">
            <a:avLst/>
          </a:prstGeom>
        </p:spPr>
        <p:txBody>
          <a:bodyPr vert="horz" lIns="0" tIns="0" rIns="0" bIns="118800" rtlCol="0" anchor="b" anchorCtr="0">
            <a:noAutofit/>
          </a:bodyPr>
          <a:lstStyle>
            <a:lvl1pPr algn="l" defTabSz="914172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400" kern="1200" spc="-7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smtClean="0"/>
              <a:t>Example – Bayesian optimization can be used to tune the hyperparameters of an SVM model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083" y="1358390"/>
            <a:ext cx="7720170" cy="538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1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34800" y="252000"/>
            <a:ext cx="11522075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6"/>
          <p:cNvSpPr txBox="1">
            <a:spLocks/>
          </p:cNvSpPr>
          <p:nvPr/>
        </p:nvSpPr>
        <p:spPr>
          <a:xfrm>
            <a:off x="487778" y="809624"/>
            <a:ext cx="11521660" cy="673200"/>
          </a:xfrm>
          <a:prstGeom prst="rect">
            <a:avLst/>
          </a:prstGeom>
        </p:spPr>
        <p:txBody>
          <a:bodyPr vert="horz" lIns="0" tIns="0" rIns="0" bIns="118800" rtlCol="0" anchor="b" anchorCtr="0">
            <a:noAutofit/>
          </a:bodyPr>
          <a:lstStyle>
            <a:lvl1pPr algn="l" defTabSz="914172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400" kern="1200" spc="-7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smtClean="0"/>
              <a:t>Example – Bayesian optimization can be used to tune the hyperparameters of an SVM model</a:t>
            </a:r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083" y="1358390"/>
            <a:ext cx="7720170" cy="538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50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GPs can not be used as a simple black-box, and some care must be taken</a:t>
            </a:r>
            <a:endParaRPr lang="en-US" sz="28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34800" y="252000"/>
            <a:ext cx="11522075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9"/>
          <p:cNvSpPr>
            <a:spLocks noGrp="1"/>
          </p:cNvSpPr>
          <p:nvPr>
            <p:ph type="body" sz="quarter" idx="4294967295"/>
          </p:nvPr>
        </p:nvSpPr>
        <p:spPr>
          <a:xfrm>
            <a:off x="334963" y="1844675"/>
            <a:ext cx="11521912" cy="2964658"/>
          </a:xfrm>
          <a:prstGeom prst="rect">
            <a:avLst/>
          </a:prstGeo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Choose an appropriate scale for your </a:t>
            </a:r>
            <a:r>
              <a:rPr lang="en-US" sz="2400" b="1" dirty="0" err="1" smtClean="0"/>
              <a:t>hyperparameters</a:t>
            </a:r>
            <a:r>
              <a:rPr lang="en-US" sz="2400" b="1" dirty="0" smtClean="0"/>
              <a:t>: </a:t>
            </a:r>
            <a:r>
              <a:rPr lang="en-US" sz="2400" dirty="0"/>
              <a:t>For parameters like a learning rate, or regularization term, it makes more sense to sample on the log-uniform domain, instead of the uniform domain.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/>
              <a:t>Choose the kernel </a:t>
            </a:r>
            <a:r>
              <a:rPr lang="en-US" sz="2400" b="1" dirty="0"/>
              <a:t>of the </a:t>
            </a:r>
            <a:r>
              <a:rPr lang="en-US" sz="2400" b="1" dirty="0" smtClean="0"/>
              <a:t>GP carefully: </a:t>
            </a:r>
            <a:r>
              <a:rPr lang="en-US" sz="2400" dirty="0"/>
              <a:t>Each kernel implicitly assumes different properties on the </a:t>
            </a:r>
            <a:r>
              <a:rPr lang="en-US" sz="2400" dirty="0" smtClean="0"/>
              <a:t>loss</a:t>
            </a:r>
            <a:r>
              <a:rPr lang="en-US" sz="2400" dirty="0"/>
              <a:t> </a:t>
            </a:r>
            <a:r>
              <a:rPr lang="en-US" sz="2400" dirty="0" smtClean="0"/>
              <a:t>function, </a:t>
            </a:r>
            <a:r>
              <a:rPr lang="en-US" sz="2400" dirty="0"/>
              <a:t>in terms of differentiability and periodicity</a:t>
            </a:r>
            <a:r>
              <a:rPr lang="en-US" sz="2400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/>
          </a:p>
          <a:p>
            <a:pPr marL="457200" indent="-457200">
              <a:buFont typeface="+mj-lt"/>
              <a:buAutoNum type="arabicPeriod"/>
            </a:pPr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83997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Multiple production-ready, and open-source, modules for Bayesian optimization are available online</a:t>
            </a:r>
            <a:endParaRPr lang="en-US" sz="28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34800" y="252000"/>
            <a:ext cx="11522075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9"/>
          <p:cNvSpPr>
            <a:spLocks noGrp="1"/>
          </p:cNvSpPr>
          <p:nvPr>
            <p:ph type="body" sz="quarter" idx="4294967295"/>
          </p:nvPr>
        </p:nvSpPr>
        <p:spPr>
          <a:xfrm>
            <a:off x="334963" y="1844675"/>
            <a:ext cx="11521912" cy="3573671"/>
          </a:xfrm>
          <a:prstGeom prst="rect">
            <a:avLst/>
          </a:prstGeo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Spearmint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err="1" smtClean="0"/>
              <a:t>Hyperopt</a:t>
            </a: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MOE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Hyperband (model-free)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SMAC (model-free)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625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In this talk, we will focus on the last step of this workflow</a:t>
            </a:r>
            <a:endParaRPr lang="en-US" sz="28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34800" y="252000"/>
            <a:ext cx="11522075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974388" y="2616740"/>
            <a:ext cx="10243225" cy="1429966"/>
            <a:chOff x="846306" y="2616740"/>
            <a:chExt cx="10243225" cy="1429966"/>
          </a:xfrm>
        </p:grpSpPr>
        <p:sp>
          <p:nvSpPr>
            <p:cNvPr id="2" name="TextBox 1"/>
            <p:cNvSpPr txBox="1"/>
            <p:nvPr/>
          </p:nvSpPr>
          <p:spPr>
            <a:xfrm>
              <a:off x="846306" y="2616740"/>
              <a:ext cx="2490281" cy="1429966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ea typeface="Calibri" charset="0"/>
                  <a:cs typeface="Calibri" charset="0"/>
                </a:rPr>
                <a:t>Feature engineering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599250" y="2616740"/>
              <a:ext cx="2490281" cy="142996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ea typeface="Calibri" charset="0"/>
                  <a:cs typeface="Calibri" charset="0"/>
                </a:rPr>
                <a:t>Model selection</a:t>
              </a:r>
            </a:p>
          </p:txBody>
        </p:sp>
      </p:grpSp>
      <p:cxnSp>
        <p:nvCxnSpPr>
          <p:cNvPr id="15" name="Straight Arrow Connector 14"/>
          <p:cNvCxnSpPr>
            <a:endCxn id="2" idx="1"/>
          </p:cNvCxnSpPr>
          <p:nvPr/>
        </p:nvCxnSpPr>
        <p:spPr>
          <a:xfrm>
            <a:off x="0" y="3331723"/>
            <a:ext cx="974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464669" y="3331723"/>
            <a:ext cx="13861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341141" y="3331723"/>
            <a:ext cx="13861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1217613" y="3331723"/>
            <a:ext cx="9743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8115300" y="1644853"/>
            <a:ext cx="3629025" cy="3365604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5189" y="5733576"/>
            <a:ext cx="1799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000000"/>
                </a:solidFill>
                <a:ea typeface="Calibri" charset="0"/>
                <a:cs typeface="Calibri" charset="0"/>
              </a:rPr>
              <a:t>Focus of this talk</a:t>
            </a:r>
            <a:endParaRPr lang="en-US" dirty="0">
              <a:solidFill>
                <a:srgbClr val="000000"/>
              </a:solidFill>
              <a:ea typeface="Calibri" charset="0"/>
              <a:cs typeface="Calibri" charset="0"/>
            </a:endParaRPr>
          </a:p>
        </p:txBody>
      </p:sp>
      <p:sp>
        <p:nvSpPr>
          <p:cNvPr id="25" name="Merge 24"/>
          <p:cNvSpPr/>
          <p:nvPr/>
        </p:nvSpPr>
        <p:spPr>
          <a:xfrm>
            <a:off x="8115300" y="5010457"/>
            <a:ext cx="3629025" cy="683333"/>
          </a:xfrm>
          <a:prstGeom prst="flowChartMerg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50860" y="2616740"/>
            <a:ext cx="2490281" cy="1429966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a typeface="Calibri" charset="0"/>
                <a:cs typeface="Calibri" charset="0"/>
              </a:rPr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92729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34800" y="252000"/>
            <a:ext cx="11522075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6"/>
          <p:cNvSpPr txBox="1">
            <a:spLocks/>
          </p:cNvSpPr>
          <p:nvPr/>
        </p:nvSpPr>
        <p:spPr>
          <a:xfrm>
            <a:off x="487778" y="809624"/>
            <a:ext cx="11521660" cy="673200"/>
          </a:xfrm>
          <a:prstGeom prst="rect">
            <a:avLst/>
          </a:prstGeom>
        </p:spPr>
        <p:txBody>
          <a:bodyPr vert="horz" lIns="0" tIns="0" rIns="0" bIns="118800" rtlCol="0" anchor="b" anchorCtr="0">
            <a:noAutofit/>
          </a:bodyPr>
          <a:lstStyle>
            <a:lvl1pPr algn="l" defTabSz="914172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400" kern="1200" spc="-7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27" name="Title 6"/>
          <p:cNvSpPr>
            <a:spLocks noGrp="1"/>
          </p:cNvSpPr>
          <p:nvPr>
            <p:ph type="title"/>
          </p:nvPr>
        </p:nvSpPr>
        <p:spPr>
          <a:xfrm>
            <a:off x="335378" y="657224"/>
            <a:ext cx="11521660" cy="673200"/>
          </a:xfrm>
        </p:spPr>
        <p:txBody>
          <a:bodyPr/>
          <a:lstStyle/>
          <a:p>
            <a:r>
              <a:rPr lang="en-GB" sz="2800" dirty="0" smtClean="0"/>
              <a:t>Most models have a number of </a:t>
            </a:r>
            <a:r>
              <a:rPr lang="en-GB" sz="2800" dirty="0" err="1" smtClean="0"/>
              <a:t>hyperparameters</a:t>
            </a:r>
            <a:r>
              <a:rPr lang="en-GB" sz="2800" dirty="0" smtClean="0"/>
              <a:t> that need to be chosen a priori..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19"/>
              <p:cNvSpPr>
                <a:spLocks noGrp="1"/>
              </p:cNvSpPr>
              <p:nvPr>
                <p:ph type="body" sz="quarter" idx="4294967295"/>
              </p:nvPr>
            </p:nvSpPr>
            <p:spPr>
              <a:xfrm>
                <a:off x="335044" y="2165515"/>
                <a:ext cx="11521912" cy="4077142"/>
              </a:xfrm>
              <a:prstGeom prst="rect">
                <a:avLst/>
              </a:prstGeom>
            </p:spPr>
            <p:txBody>
              <a:bodyPr/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>
                    <a:latin typeface="Calibri" charset="0"/>
                  </a:rPr>
                  <a:t>Typically, we want to optimize some performance metric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GB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ℳ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Calibri" charset="0"/>
                  </a:rPr>
                  <a:t> for a model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ℳ</m:t>
                    </m:r>
                  </m:oMath>
                </a14:m>
                <a:r>
                  <a:rPr lang="en-US" sz="2400" dirty="0" smtClean="0">
                    <a:latin typeface="Calibri" charset="0"/>
                  </a:rPr>
                  <a:t>, on a hold-out set of data.</a:t>
                </a:r>
              </a:p>
              <a:p>
                <a:pPr marL="342900" indent="-342900">
                  <a:buFont typeface="Arial" charset="0"/>
                  <a:buChar char="•"/>
                </a:pPr>
                <a:endParaRPr lang="en-US" sz="2400" dirty="0">
                  <a:latin typeface="Calibri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>
                    <a:latin typeface="Calibri" charset="0"/>
                  </a:rPr>
                  <a:t>The model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ℳ</m:t>
                    </m:r>
                  </m:oMath>
                </a14:m>
                <a:r>
                  <a:rPr lang="en-US" sz="2400" dirty="0" smtClean="0">
                    <a:latin typeface="Calibri" charset="0"/>
                  </a:rPr>
                  <a:t> has some </a:t>
                </a:r>
                <a:r>
                  <a:rPr lang="en-US" sz="2400" dirty="0" err="1" smtClean="0">
                    <a:latin typeface="Calibri" charset="0"/>
                  </a:rPr>
                  <a:t>hyperparameters</a:t>
                </a:r>
                <a:r>
                  <a:rPr lang="en-US" sz="2400" dirty="0" smtClean="0">
                    <a:latin typeface="Calibri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r>
                  <a:rPr lang="en-US" sz="2400" dirty="0" smtClean="0">
                    <a:latin typeface="Calibri" charset="0"/>
                  </a:rPr>
                  <a:t> that we need to specify, and the performance of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ℳ</m:t>
                    </m:r>
                  </m:oMath>
                </a14:m>
                <a:r>
                  <a:rPr lang="en-US" sz="2400" dirty="0" smtClean="0">
                    <a:latin typeface="Calibri" charset="0"/>
                  </a:rPr>
                  <a:t> is highly dependent on the settings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r>
                  <a:rPr lang="en-US" sz="2400" dirty="0" smtClean="0">
                    <a:latin typeface="Calibri" charset="0"/>
                  </a:rPr>
                  <a:t>.</a:t>
                </a:r>
              </a:p>
              <a:p>
                <a:pPr marL="342900" indent="-342900">
                  <a:buFont typeface="Arial" charset="0"/>
                  <a:buChar char="•"/>
                </a:pPr>
                <a:endParaRPr lang="en-US" sz="2400" dirty="0">
                  <a:latin typeface="Calibri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>
                    <a:latin typeface="Calibri" charset="0"/>
                  </a:rPr>
                  <a:t>Example: For a classification problem,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ℳ</m:t>
                    </m:r>
                  </m:oMath>
                </a14:m>
                <a:r>
                  <a:rPr lang="en-US" sz="2400" dirty="0" smtClean="0">
                    <a:latin typeface="Calibri" charset="0"/>
                  </a:rPr>
                  <a:t> could be a support vector machine, and the performance metric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GB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ℳ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Calibri" charset="0"/>
                  </a:rPr>
                  <a:t> could be the out-of-sample AUC. </a:t>
                </a:r>
              </a:p>
              <a:p>
                <a:pPr marL="342900" indent="-342900">
                  <a:buFont typeface="Arial" charset="0"/>
                  <a:buChar char="•"/>
                </a:pPr>
                <a:endParaRPr lang="en-US" sz="2400" dirty="0">
                  <a:latin typeface="Calibri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>
                    <a:latin typeface="Calibri" charset="0"/>
                  </a:rPr>
                  <a:t>Because the performance of the SVM depends on </a:t>
                </a:r>
                <a:r>
                  <a:rPr lang="en-US" sz="2400" dirty="0" err="1" smtClean="0">
                    <a:latin typeface="Calibri" charset="0"/>
                  </a:rPr>
                  <a:t>hyperparameters</a:t>
                </a:r>
                <a:r>
                  <a:rPr lang="en-US" sz="2400" dirty="0" smtClean="0">
                    <a:latin typeface="Calibri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r>
                  <a:rPr lang="en-US" sz="2400" dirty="0" smtClean="0">
                    <a:latin typeface="Calibri" charset="0"/>
                  </a:rPr>
                  <a:t>, the metric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GB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ℳ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Calibri" charset="0"/>
                  </a:rPr>
                  <a:t> depends 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r>
                  <a:rPr lang="en-US" sz="2400" dirty="0" smtClean="0">
                    <a:latin typeface="Calibri" charset="0"/>
                  </a:rPr>
                  <a:t> as well. </a:t>
                </a:r>
              </a:p>
            </p:txBody>
          </p:sp>
        </mc:Choice>
        <mc:Fallback xmlns="">
          <p:sp>
            <p:nvSpPr>
              <p:cNvPr id="16" name="Text Placeholder 1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/>
              </p:nvPr>
            </p:nvSpPr>
            <p:spPr>
              <a:xfrm>
                <a:off x="335044" y="2165515"/>
                <a:ext cx="11521912" cy="4077142"/>
              </a:xfrm>
              <a:prstGeom prst="rect">
                <a:avLst/>
              </a:prstGeom>
              <a:blipFill rotWithShape="0">
                <a:blip r:embed="rId3"/>
                <a:stretch>
                  <a:fillRect l="-1534" t="-3288" r="-2011" b="-3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600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34800" y="252000"/>
            <a:ext cx="11522075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881690" y="1935185"/>
                <a:ext cx="60579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GB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</m:sub>
                      </m:sSub>
                      <m:d>
                        <m:dPr>
                          <m:endChr m:val="|"/>
                          <m:ctrlPr>
                            <a:rPr lang="en-GB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GB" sz="3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lang="en-GB" sz="36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e>
                      </m:d>
                      <m:r>
                        <a:rPr lang="en-GB" sz="36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GB" sz="3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</m:t>
                      </m:r>
                      <m:r>
                        <a:rPr lang="en-GB" sz="3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1690" y="1935185"/>
                <a:ext cx="6057900" cy="6463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>
            <a:stCxn id="34" idx="3"/>
          </p:cNvCxnSpPr>
          <p:nvPr/>
        </p:nvCxnSpPr>
        <p:spPr>
          <a:xfrm flipV="1">
            <a:off x="2937090" y="2329361"/>
            <a:ext cx="1979102" cy="822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32" idx="0"/>
          </p:cNvCxnSpPr>
          <p:nvPr/>
        </p:nvCxnSpPr>
        <p:spPr>
          <a:xfrm flipV="1">
            <a:off x="4073077" y="2539686"/>
            <a:ext cx="1216551" cy="1284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951945" y="3824167"/>
                <a:ext cx="22422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</a:t>
                </a:r>
                <a:r>
                  <a:rPr lang="en-US" sz="2400" dirty="0" smtClean="0"/>
                  <a:t>earner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ℳ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1945" y="3824167"/>
                <a:ext cx="2242263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4076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841498" y="2736594"/>
                <a:ext cx="209559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Performance function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 smtClean="0"/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498" y="2736594"/>
                <a:ext cx="2095592" cy="830997"/>
              </a:xfrm>
              <a:prstGeom prst="rect">
                <a:avLst/>
              </a:prstGeom>
              <a:blipFill rotWithShape="0">
                <a:blip r:embed="rId5"/>
                <a:stretch>
                  <a:fillRect l="-4360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15" idx="0"/>
            <a:endCxn id="8" idx="2"/>
          </p:cNvCxnSpPr>
          <p:nvPr/>
        </p:nvCxnSpPr>
        <p:spPr>
          <a:xfrm flipV="1">
            <a:off x="5910640" y="2581516"/>
            <a:ext cx="0" cy="2290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183843" y="4871974"/>
                <a:ext cx="545359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GB" sz="2400" dirty="0" smtClean="0"/>
                  <a:t>depends on the </a:t>
                </a:r>
                <a:r>
                  <a:rPr lang="en-GB" sz="2400" dirty="0" err="1" smtClean="0"/>
                  <a:t>hyperparameters</a:t>
                </a:r>
                <a:r>
                  <a:rPr lang="en-GB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r>
                  <a:rPr lang="en-GB" sz="2400" dirty="0" smtClean="0"/>
                  <a:t> of the model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ℳ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843" y="4871974"/>
                <a:ext cx="5453594" cy="830997"/>
              </a:xfrm>
              <a:prstGeom prst="rect">
                <a:avLst/>
              </a:prstGeom>
              <a:blipFill rotWithShape="0">
                <a:blip r:embed="rId6"/>
                <a:stretch>
                  <a:fillRect l="-1676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itle 6"/>
          <p:cNvSpPr txBox="1">
            <a:spLocks/>
          </p:cNvSpPr>
          <p:nvPr/>
        </p:nvSpPr>
        <p:spPr>
          <a:xfrm>
            <a:off x="487778" y="809624"/>
            <a:ext cx="11521660" cy="673200"/>
          </a:xfrm>
          <a:prstGeom prst="rect">
            <a:avLst/>
          </a:prstGeom>
        </p:spPr>
        <p:txBody>
          <a:bodyPr vert="horz" lIns="0" tIns="0" rIns="0" bIns="118800" rtlCol="0" anchor="b" anchorCtr="0">
            <a:noAutofit/>
          </a:bodyPr>
          <a:lstStyle>
            <a:lvl1pPr algn="l" defTabSz="914172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400" kern="1200" spc="-7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6"/>
              <p:cNvSpPr>
                <a:spLocks noGrp="1"/>
              </p:cNvSpPr>
              <p:nvPr>
                <p:ph type="title"/>
              </p:nvPr>
            </p:nvSpPr>
            <p:spPr>
              <a:xfrm>
                <a:off x="335378" y="657224"/>
                <a:ext cx="11521660" cy="673200"/>
              </a:xfrm>
            </p:spPr>
            <p:txBody>
              <a:bodyPr/>
              <a:lstStyle/>
              <a:p>
                <a:r>
                  <a:rPr lang="en-US" sz="2800" dirty="0" smtClean="0"/>
                  <a:t>.. </a:t>
                </a:r>
                <a:r>
                  <a:rPr lang="en-US" sz="2800" dirty="0"/>
                  <a:t>a</a:t>
                </a:r>
                <a:r>
                  <a:rPr lang="en-US" sz="2800" dirty="0" smtClean="0"/>
                  <a:t>nd our goal </a:t>
                </a:r>
                <a:r>
                  <a:rPr lang="en-US" sz="2800" dirty="0"/>
                  <a:t>is to find the values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r>
                  <a:rPr lang="en-US" sz="2800" dirty="0"/>
                  <a:t> for which the value </a:t>
                </a:r>
                <a:r>
                  <a:rPr lang="en-US" sz="2800" dirty="0" smtClean="0"/>
                  <a:t>of the (out-of-sample) performance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GB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ℳ</m:t>
                        </m:r>
                      </m:sub>
                    </m:sSub>
                  </m:oMath>
                </a14:m>
                <a:r>
                  <a:rPr lang="en-US" sz="2800" dirty="0"/>
                  <a:t> is </a:t>
                </a:r>
                <a:r>
                  <a:rPr lang="en-US" sz="2800" dirty="0" smtClean="0"/>
                  <a:t>optimal</a:t>
                </a:r>
                <a:endParaRPr lang="en-US" sz="2800" dirty="0"/>
              </a:p>
            </p:txBody>
          </p:sp>
        </mc:Choice>
        <mc:Fallback xmlns="">
          <p:sp>
            <p:nvSpPr>
              <p:cNvPr id="27" name="Title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35378" y="657224"/>
                <a:ext cx="11521660" cy="673200"/>
              </a:xfrm>
              <a:blipFill rotWithShape="0">
                <a:blip r:embed="rId7"/>
                <a:stretch>
                  <a:fillRect l="-1852" t="-51818" b="-1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267973" y="3824167"/>
                <a:ext cx="322568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 smtClean="0"/>
                  <a:t> is conditional on the data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charset="0"/>
                      </a:rPr>
                      <m:t>𝐷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973" y="3824167"/>
                <a:ext cx="3225686" cy="830997"/>
              </a:xfrm>
              <a:prstGeom prst="rect">
                <a:avLst/>
              </a:prstGeom>
              <a:blipFill rotWithShape="0">
                <a:blip r:embed="rId8"/>
                <a:stretch>
                  <a:fillRect l="-2836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>
            <a:stCxn id="18" idx="0"/>
          </p:cNvCxnSpPr>
          <p:nvPr/>
        </p:nvCxnSpPr>
        <p:spPr>
          <a:xfrm flipH="1" flipV="1">
            <a:off x="6493596" y="2539687"/>
            <a:ext cx="3387220" cy="1284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2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Manual grid search works for low-dimensional problems, but does not scale well to higher dimensions</a:t>
            </a:r>
            <a:endParaRPr lang="en-US" sz="28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34800" y="252000"/>
            <a:ext cx="11522075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817" y="1330424"/>
            <a:ext cx="7178040" cy="4983480"/>
          </a:xfrm>
          <a:prstGeom prst="rect">
            <a:avLst/>
          </a:prstGeom>
        </p:spPr>
      </p:pic>
      <p:sp>
        <p:nvSpPr>
          <p:cNvPr id="12" name="Rectangular Callout 11"/>
          <p:cNvSpPr/>
          <p:nvPr/>
        </p:nvSpPr>
        <p:spPr>
          <a:xfrm>
            <a:off x="334636" y="2262479"/>
            <a:ext cx="2296107" cy="1314910"/>
          </a:xfrm>
          <a:prstGeom prst="wedgeRectCallout">
            <a:avLst>
              <a:gd name="adj1" fmla="val 69252"/>
              <a:gd name="adj2" fmla="val -555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ysClr val="windowText" lastClr="000000"/>
                </a:solidFill>
              </a:rPr>
              <a:t>Curse of dimensionality makes this inefficient in </a:t>
            </a:r>
            <a:r>
              <a:rPr lang="en-US" sz="1600" smtClean="0">
                <a:solidFill>
                  <a:sysClr val="windowText" lastClr="000000"/>
                </a:solidFill>
              </a:rPr>
              <a:t>higher dimensional problems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85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Random grid search works better in higher dimensions, but..</a:t>
            </a:r>
            <a:br>
              <a:rPr lang="en-US" sz="2800" dirty="0" smtClean="0"/>
            </a:br>
            <a:endParaRPr lang="en-US" sz="28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34800" y="252000"/>
            <a:ext cx="11522075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817" y="1330424"/>
            <a:ext cx="7178040" cy="498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4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.. shouldn't previously evaluated </a:t>
            </a:r>
            <a:r>
              <a:rPr lang="en-US" sz="2800" dirty="0" err="1" smtClean="0"/>
              <a:t>hyperparameter</a:t>
            </a:r>
            <a:r>
              <a:rPr lang="en-US" sz="2800" dirty="0" smtClean="0"/>
              <a:t> values guide us in the search for the true optimal value?</a:t>
            </a:r>
            <a:endParaRPr lang="en-US" sz="28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34800" y="252000"/>
            <a:ext cx="11522075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817" y="1330424"/>
            <a:ext cx="7178040" cy="4983480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6095837" y="2390815"/>
            <a:ext cx="2085474" cy="705852"/>
          </a:xfrm>
          <a:prstGeom prst="wedgeRectCallout">
            <a:avLst>
              <a:gd name="adj1" fmla="val -71602"/>
              <a:gd name="adj2" fmla="val -9431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ysClr val="windowText" lastClr="000000"/>
                </a:solidFill>
              </a:rPr>
              <a:t>Low values of L here, should probably not focus in this area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ular Callout 9"/>
          <p:cNvSpPr/>
          <p:nvPr/>
        </p:nvSpPr>
        <p:spPr>
          <a:xfrm>
            <a:off x="6095837" y="5037763"/>
            <a:ext cx="2085474" cy="705852"/>
          </a:xfrm>
          <a:prstGeom prst="wedgeRectCallout">
            <a:avLst>
              <a:gd name="adj1" fmla="val -32371"/>
              <a:gd name="adj2" fmla="val -14431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ysClr val="windowText" lastClr="000000"/>
                </a:solidFill>
              </a:rPr>
              <a:t>High values of L here, should probably focus in this area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73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34800" y="252000"/>
            <a:ext cx="11522075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30030" y="2274838"/>
            <a:ext cx="107319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/>
              <a:t>Bayesian optimization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90444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QB_Covers">
  <a:themeElements>
    <a:clrScheme name="QB Case Study">
      <a:dk1>
        <a:srgbClr val="000000"/>
      </a:dk1>
      <a:lt1>
        <a:srgbClr val="FFFFFF"/>
      </a:lt1>
      <a:dk2>
        <a:srgbClr val="FFFFFF"/>
      </a:dk2>
      <a:lt2>
        <a:srgbClr val="636669"/>
      </a:lt2>
      <a:accent1>
        <a:srgbClr val="131E28"/>
      </a:accent1>
      <a:accent2>
        <a:srgbClr val="0071CE"/>
      </a:accent2>
      <a:accent3>
        <a:srgbClr val="B8CCEA"/>
      </a:accent3>
      <a:accent4>
        <a:srgbClr val="0071CE"/>
      </a:accent4>
      <a:accent5>
        <a:srgbClr val="00833C"/>
      </a:accent5>
      <a:accent6>
        <a:srgbClr val="BA0C2F"/>
      </a:accent6>
      <a:hlink>
        <a:srgbClr val="0071CE"/>
      </a:hlink>
      <a:folHlink>
        <a:srgbClr val="0071CE"/>
      </a:folHlink>
    </a:clrScheme>
    <a:fontScheme name="Georgia-Calibri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783E465C-EEE7-DA4B-AF54-43DCD95DBB84}" vid="{DD0B6259-1B88-5B42-9A05-A0501FECA609}"/>
    </a:ext>
  </a:extLst>
</a:theme>
</file>

<file path=ppt/theme/theme2.xml><?xml version="1.0" encoding="utf-8"?>
<a:theme xmlns:a="http://schemas.openxmlformats.org/drawingml/2006/main" name="1_QB_White">
  <a:themeElements>
    <a:clrScheme name="QB Case Study">
      <a:dk1>
        <a:srgbClr val="000000"/>
      </a:dk1>
      <a:lt1>
        <a:srgbClr val="FFFFFF"/>
      </a:lt1>
      <a:dk2>
        <a:srgbClr val="FFFFFF"/>
      </a:dk2>
      <a:lt2>
        <a:srgbClr val="636669"/>
      </a:lt2>
      <a:accent1>
        <a:srgbClr val="131E28"/>
      </a:accent1>
      <a:accent2>
        <a:srgbClr val="0071CE"/>
      </a:accent2>
      <a:accent3>
        <a:srgbClr val="B8CCEA"/>
      </a:accent3>
      <a:accent4>
        <a:srgbClr val="0071CE"/>
      </a:accent4>
      <a:accent5>
        <a:srgbClr val="00833C"/>
      </a:accent5>
      <a:accent6>
        <a:srgbClr val="BA0C2F"/>
      </a:accent6>
      <a:hlink>
        <a:srgbClr val="0071CE"/>
      </a:hlink>
      <a:folHlink>
        <a:srgbClr val="0071CE"/>
      </a:folHlink>
    </a:clrScheme>
    <a:fontScheme name="Georgia-Calibri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783E465C-EEE7-DA4B-AF54-43DCD95DBB84}" vid="{431AEF61-2045-914A-93F8-0B40CC0F9B6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18644</TotalTime>
  <Words>1128</Words>
  <Application>Microsoft Macintosh PowerPoint</Application>
  <PresentationFormat>Widescreen</PresentationFormat>
  <Paragraphs>137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Abadi MT Condensed Light</vt:lpstr>
      <vt:lpstr>Calibri</vt:lpstr>
      <vt:lpstr>Calibri Regular</vt:lpstr>
      <vt:lpstr>Cambria Math</vt:lpstr>
      <vt:lpstr>DINOT</vt:lpstr>
      <vt:lpstr>Georgia</vt:lpstr>
      <vt:lpstr>Trebuchet MS</vt:lpstr>
      <vt:lpstr>Wingdings</vt:lpstr>
      <vt:lpstr>Arial</vt:lpstr>
      <vt:lpstr>QB_Covers</vt:lpstr>
      <vt:lpstr>1_QB_White</vt:lpstr>
      <vt:lpstr>Bayesian optimization</vt:lpstr>
      <vt:lpstr>The modelling workflow of a data scientist roughly follows three steps</vt:lpstr>
      <vt:lpstr>In this talk, we will focus on the last step of this workflow</vt:lpstr>
      <vt:lpstr>Most models have a number of hyperparameters that need to be chosen a priori..</vt:lpstr>
      <vt:lpstr>.. and our goal is to find the values of θ for which the value of the (out-of-sample) performance f_M is optimal</vt:lpstr>
      <vt:lpstr>Manual grid search works for low-dimensional problems, but does not scale well to higher dimensions</vt:lpstr>
      <vt:lpstr>Random grid search works better in higher dimensions, but.. </vt:lpstr>
      <vt:lpstr>.. shouldn't previously evaluated hyperparameter values guide us in the search for the true optimal value?</vt:lpstr>
      <vt:lpstr>PowerPoint Presentation</vt:lpstr>
      <vt:lpstr>Bayesian optimization is only beneficial in certain situations</vt:lpstr>
      <vt:lpstr>The classic Bayesian optimization algorithm consists of three steps </vt:lpstr>
      <vt:lpstr>The classic Bayesian optimization algorithm consists of three steps </vt:lpstr>
      <vt:lpstr>The performance function f_M is modelled using Gaussian Processes (GPs)</vt:lpstr>
      <vt:lpstr>GPs are the generalization of a Gaussian distribution to a distribution over functions, instead of random variables1</vt:lpstr>
      <vt:lpstr>The classic Bayesian optimization algorithm consists of three steps </vt:lpstr>
      <vt:lpstr>How do we use our current belief to make a good guess about what point to evaluate next?</vt:lpstr>
      <vt:lpstr>Acquisition functions are used to formalize what constitutes a ”best guess”</vt:lpstr>
      <vt:lpstr>The expected improvement acquisition function can be evaluated analytically</vt:lpstr>
      <vt:lpstr>The expected improvement acquisition trades off exploitation of known optimal areas, versus exploration of unexplored areas of the loss surface</vt:lpstr>
      <vt:lpstr>The classic Bayesian optimization algorithm consists of three steps </vt:lpstr>
      <vt:lpstr>How do we use this in real-life?</vt:lpstr>
      <vt:lpstr>Example – Bayesian optimization can be used to tune the hyperparameters of an SVM model</vt:lpstr>
      <vt:lpstr>Example – A pseudocode implementation of Bayesian optimization shows its simple API</vt:lpstr>
      <vt:lpstr>PowerPoint Presentation</vt:lpstr>
      <vt:lpstr>PowerPoint Presentation</vt:lpstr>
      <vt:lpstr>GPs can not be used as a simple black-box, and some care must be taken</vt:lpstr>
      <vt:lpstr>Multiple production-ready, and open-source, modules for Bayesian optimization are available online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Huijskens</dc:creator>
  <cp:lastModifiedBy>Thomas Huijskens</cp:lastModifiedBy>
  <cp:revision>138</cp:revision>
  <cp:lastPrinted>2017-05-12T15:32:21Z</cp:lastPrinted>
  <dcterms:created xsi:type="dcterms:W3CDTF">2017-03-12T19:08:50Z</dcterms:created>
  <dcterms:modified xsi:type="dcterms:W3CDTF">2017-05-12T15:35:23Z</dcterms:modified>
</cp:coreProperties>
</file>